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4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7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1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14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05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5066-9161-49D4-AF8E-539365B14666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5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8900" y="647701"/>
            <a:ext cx="17697450" cy="1695450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КИСЛОТНО-ОСНОВНЫХ РАВНОВЕСИЙ В РАСТВОРАХ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Цефазолин — Википедия"/>
          <p:cNvSpPr>
            <a:spLocks noChangeAspect="1" noChangeArrowheads="1"/>
          </p:cNvSpPr>
          <p:nvPr/>
        </p:nvSpPr>
        <p:spPr bwMode="auto">
          <a:xfrm>
            <a:off x="7418387" y="8897144"/>
            <a:ext cx="1280085" cy="128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1616" y="2682440"/>
            <a:ext cx="8772017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Варзар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/>
              <a:t>.</a:t>
            </a:r>
          </a:p>
          <a:p>
            <a:pPr lvl="0" algn="ctr">
              <a:lnSpc>
                <a:spcPct val="150000"/>
              </a:lnSpc>
            </a:pP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М.В. Минина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неорганической и аналитической химии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18753" y="6401195"/>
            <a:ext cx="19586459" cy="509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цефалоспориновый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антибиотик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поколения, обладающий широким спектром действия. Относится к антибиотикам кислотного типа. В настоящее время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используется в медицинской практике. В то же время продолжается изучение его взаимодействия с металлами, а также поиск новых экспрессных методов определения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биологических жидкостях, продуктах питания. Поэтому исследование кислотно-основных свойств, а также уточнение констант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важной задачей.</a:t>
            </a:r>
          </a:p>
          <a:p>
            <a:pPr algn="just">
              <a:lnSpc>
                <a:spcPct val="150000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6468" y="18677985"/>
            <a:ext cx="10023527" cy="8294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Потенциометрическим методом исследовали кислотно-основные равновесия в водном растворе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Полученные кривые титрования антибиотика 0,05 М раствором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фоне 1 М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обработаны в программе моделирования химических равновесий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DALSFEK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Модель равновесий включала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самоионизацию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воды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аниона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Czl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Czl</a:t>
            </a:r>
            <a:r>
              <a:rPr lang="ru-R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HCzl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результатам расчета было получено уточненное значение константы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протонирования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аниона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цефазолина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=2,89. Полученный результат хорошо согласуется с литературными данными. </a:t>
            </a:r>
          </a:p>
          <a:p>
            <a:pPr indent="450215" algn="just">
              <a:lnSpc>
                <a:spcPct val="150000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Изображение химической структуры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53" y="11889154"/>
            <a:ext cx="11387992" cy="46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autogear.ru/misc/i/gallery/47518/21407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408" y="11889152"/>
            <a:ext cx="6182881" cy="556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196455" y="15578631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463600"/>
              </p:ext>
            </p:extLst>
          </p:nvPr>
        </p:nvGraphicFramePr>
        <p:xfrm>
          <a:off x="10573897" y="17848514"/>
          <a:ext cx="10280698" cy="9597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Graph" r:id="rId5" imgW="4194961" imgH="3064843" progId="Origin50.Graph">
                  <p:embed/>
                </p:oleObj>
              </mc:Choice>
              <mc:Fallback>
                <p:oleObj name="Graph" r:id="rId5" imgW="4194961" imgH="3064843" progId="Origin50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3897" y="17848514"/>
                        <a:ext cx="10280698" cy="95975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7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108</TotalTime>
  <Words>169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Graph</vt:lpstr>
      <vt:lpstr>ИССЛЕДОВАНИЕ КИСЛОТНО-ОСНОВНЫХ РАВНОВЕСИЙ В РАСТВОРАХ ЦЕФАЗОЛИНА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Минина Мария Владимировна</dc:creator>
  <cp:lastModifiedBy>Минина Мария Владимировна</cp:lastModifiedBy>
  <cp:revision>15</cp:revision>
  <dcterms:created xsi:type="dcterms:W3CDTF">2022-03-09T11:10:08Z</dcterms:created>
  <dcterms:modified xsi:type="dcterms:W3CDTF">2022-03-10T08:11:28Z</dcterms:modified>
</cp:coreProperties>
</file>