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8CB49C-3B9E-4E49-A257-9B4E397B9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7F73230-A7C9-43D3-B722-DB4362625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F12B2B-5ECF-4EDF-83CC-3094B1CEE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2A4B-EAE4-48FB-A4FF-781AB4214AC6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0E2E3A-1E98-4334-A784-8AD0179B4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054330-8DDE-49C7-9936-65EFAC05D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38DF-709A-43CF-AF37-75D87121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8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4DDAD-248F-4470-99D5-6646B70DA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3E8052-76EA-4B7C-8B81-881E5329D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4C4EC0-C370-409C-992F-9E3D8C6C8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2A4B-EAE4-48FB-A4FF-781AB4214AC6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5C5AE5-FCD9-45C8-B366-7CCA4785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E98A2E-7616-4000-B304-EE759B50F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38DF-709A-43CF-AF37-75D87121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25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0C198A1-FB37-4F64-95D7-ADF66EC17D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00C1130-17CD-4DCF-B576-C16A69B20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1945EC-75A2-48A7-AAF7-F3EAC44B4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2A4B-EAE4-48FB-A4FF-781AB4214AC6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179538-0313-4ADE-AEAD-BEA4C187B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8E04E8-B78F-42D3-BC42-8A6BE0DC4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38DF-709A-43CF-AF37-75D87121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63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AD86C5-1076-49A0-9C36-999506418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84217A-1E2B-4240-ACA2-3E9160EBE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447CA2-D093-4A0C-BA14-874091FAD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2A4B-EAE4-48FB-A4FF-781AB4214AC6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8FBBF2-A7FE-492A-A13F-0E292B7FB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D1C05B-4A10-4D09-A7A4-6B62A58AA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38DF-709A-43CF-AF37-75D87121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85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0A6641-8DD0-4868-AB1F-011130FF4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F695283-1CF2-401E-ACF3-D6C0B1919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5FBF41-DA5B-4DDA-AC94-43650C8AE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2A4B-EAE4-48FB-A4FF-781AB4214AC6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A153B1-2F6F-4759-B226-111C094C1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6732F-86CC-4E67-B0CA-2CB6DEA86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38DF-709A-43CF-AF37-75D87121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563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05CF8-8E47-416D-9C1D-54529337D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1DB73A-53B4-4847-B4E3-1061F3C1B2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94FD3B-E161-4A43-9CAF-D37688B7B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220AFDF-0354-4AAB-AD17-490253111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2A4B-EAE4-48FB-A4FF-781AB4214AC6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7BCAA3-33B3-4902-90E0-DDECE40C7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D12B0B-D115-4018-9B11-4D8B5F3BD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38DF-709A-43CF-AF37-75D87121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36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C00A33-1F9A-478C-8B26-3C8BF78C9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1DA5E9-C5BF-46D5-AD93-0D44D9B1B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E1EABDE-DDD5-4662-93B3-7EE26FE85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5C0635F-9645-4245-A661-18841E4DAF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BC8651F-2914-456F-864D-70F1F42C6D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AF60155-A1BD-4B65-93FD-4F400A2D8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2A4B-EAE4-48FB-A4FF-781AB4214AC6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044990C-12D6-4CBC-B619-851CBDC43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CBC9FA8-DF04-4615-8F73-650A2D950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38DF-709A-43CF-AF37-75D87121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40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14C07F-C7E9-4DB0-9F74-61D524605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EF3F2B-33F7-4BA4-B832-09EF3F3ED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2A4B-EAE4-48FB-A4FF-781AB4214AC6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1FCDE61-5D6A-42A1-B3A7-219808A5A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319B006-C4BA-44E4-BD42-DB643B52F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38DF-709A-43CF-AF37-75D87121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19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ADAA26-EE48-4390-BE3B-C986EF907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2A4B-EAE4-48FB-A4FF-781AB4214AC6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E4985CD-8384-4EBB-84F3-B1C6FD887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5747B65-24EF-4D69-B986-F122D923A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38DF-709A-43CF-AF37-75D87121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82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987807-F7F7-4872-9A6C-EA03838B7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EC5374-C0E3-4BF8-87FC-5B743FEC1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407E9F4-8346-46EB-B275-332176B46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C5A997-C8CD-410C-B978-A3B894954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2A4B-EAE4-48FB-A4FF-781AB4214AC6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B600B9-6431-4587-ABEF-1A796B094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246DCD-3803-4262-92DB-ABACEA07A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38DF-709A-43CF-AF37-75D87121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82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C6934E-0CB0-439F-B840-9EE2FFE6A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1CD155F-10B7-4E9F-A5C8-8EF5645A88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E35C66-C9C2-4490-A278-66AFA483C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40E7C8-0647-4945-BB3B-25185B8F7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2A4B-EAE4-48FB-A4FF-781AB4214AC6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16711E-3561-4C93-9672-046B731D0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8F8045-82D6-4831-B574-7C4279ADA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38DF-709A-43CF-AF37-75D87121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44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0D9AC9-135B-48F3-8035-0C84A0B3C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278DA4-918C-4DBC-9D3E-2E94F66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42E8E2-B690-49D4-AB28-8F0FF1FFC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F2A4B-EAE4-48FB-A4FF-781AB4214AC6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8C6940-09A4-458D-A0AD-8CC969780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D8F49D-53E9-4C22-B5B3-DCBD6AA001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938DF-709A-43CF-AF37-75D87121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18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oleObject" Target="../embeddings/oleObject1.bin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82CD98-6B9E-409F-AF37-74038F27BA92}"/>
              </a:ext>
            </a:extLst>
          </p:cNvPr>
          <p:cNvSpPr txBox="1"/>
          <p:nvPr/>
        </p:nvSpPr>
        <p:spPr>
          <a:xfrm>
            <a:off x="5474412" y="585281"/>
            <a:ext cx="64764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XXVIII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КАРГИНСКИЕ ЧТЕНИЯ</a:t>
            </a:r>
          </a:p>
        </p:txBody>
      </p:sp>
      <p:pic>
        <p:nvPicPr>
          <p:cNvPr id="7" name="Picture 2" descr="E:\ALEX\САЙТЫ, СТЕНДЫ И ПРЕЗЕНТАЦИИ\ПРЕЗЕНТАЦИИ\TvGu2.png">
            <a:extLst>
              <a:ext uri="{FF2B5EF4-FFF2-40B4-BE49-F238E27FC236}">
                <a16:creationId xmlns:a16="http://schemas.microsoft.com/office/drawing/2014/main" id="{889024FA-167E-412F-B224-03889DC04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966648" cy="1543424"/>
          </a:xfrm>
          <a:prstGeom prst="rect">
            <a:avLst/>
          </a:prstGeom>
          <a:noFill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8E6F74E-78F9-4EDE-9BAF-81FBC8DD9629}"/>
              </a:ext>
            </a:extLst>
          </p:cNvPr>
          <p:cNvSpPr txBox="1"/>
          <p:nvPr/>
        </p:nvSpPr>
        <p:spPr>
          <a:xfrm>
            <a:off x="1703766" y="1170056"/>
            <a:ext cx="3559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Карелина Кристина Сергеевна</a:t>
            </a: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3DFD3FB5-9AA6-470E-85EA-A3A1AC9642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43" y="2025309"/>
            <a:ext cx="1320508" cy="990381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CABE9C89-42E0-4C8C-929F-78A2427153A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493" y="2019320"/>
            <a:ext cx="1328494" cy="996370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E735E446-0603-4CD8-88BE-6524485BFC7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941" y="2024578"/>
            <a:ext cx="1333150" cy="999863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65E06859-532D-40B5-8C25-59EDFC7677D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971" y="2015049"/>
            <a:ext cx="1350547" cy="1012911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6C2F2E0E-88B9-42D0-916B-C06CC7E2D8A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075" y="2006584"/>
            <a:ext cx="1362457" cy="1021842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89ED2469-42C1-40F9-AA8F-1EEBADF470C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377" y="2006585"/>
            <a:ext cx="1366231" cy="1024674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C6BD9429-EA65-4D3D-8628-C6A5413E013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43" y="3164641"/>
            <a:ext cx="1327025" cy="995268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F2A5F6FF-6502-4659-9201-43C2E7A04EA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114" y="3164641"/>
            <a:ext cx="1324613" cy="993460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7EAA9F59-165E-4B56-938E-7BC99CA7B5F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596" y="3159474"/>
            <a:ext cx="1361839" cy="998627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A536F0A7-F37D-4740-8E27-6BCDCBCA795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955" y="3142899"/>
            <a:ext cx="1361563" cy="1021173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C03FC4DF-AE2B-4317-9AE8-0CA3A959E00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037" y="3142900"/>
            <a:ext cx="1336879" cy="1002660"/>
          </a:xfrm>
          <a:prstGeom prst="rect">
            <a:avLst/>
          </a:prstGeom>
        </p:spPr>
      </p:pic>
      <p:graphicFrame>
        <p:nvGraphicFramePr>
          <p:cNvPr id="42" name="Объект 41">
            <a:extLst>
              <a:ext uri="{FF2B5EF4-FFF2-40B4-BE49-F238E27FC236}">
                <a16:creationId xmlns:a16="http://schemas.microsoft.com/office/drawing/2014/main" id="{7F44A388-BA5E-4D54-94CA-6ED866324C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184058"/>
              </p:ext>
            </p:extLst>
          </p:nvPr>
        </p:nvGraphicFramePr>
        <p:xfrm>
          <a:off x="7508860" y="3429438"/>
          <a:ext cx="4683140" cy="3159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Graph" r:id="rId15" imgW="4255008" imgH="3251606" progId="Origin50.Graph">
                  <p:embed/>
                </p:oleObj>
              </mc:Choice>
              <mc:Fallback>
                <p:oleObj name="Graph" r:id="rId15" imgW="4255008" imgH="3251606" progId="Origin50.Graph">
                  <p:embed/>
                  <p:pic>
                    <p:nvPicPr>
                      <p:cNvPr id="5" name="Объект 4">
                        <a:extLst>
                          <a:ext uri="{FF2B5EF4-FFF2-40B4-BE49-F238E27FC236}">
                            <a16:creationId xmlns:a16="http://schemas.microsoft.com/office/drawing/2014/main" id="{BB3DA5BC-ED98-4F3F-843B-56330E0634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60" y="3429438"/>
                        <a:ext cx="4683140" cy="31598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54E1AE04-9148-4A1F-AE14-ACC09612AA9D}"/>
              </a:ext>
            </a:extLst>
          </p:cNvPr>
          <p:cNvSpPr txBox="1"/>
          <p:nvPr/>
        </p:nvSpPr>
        <p:spPr>
          <a:xfrm>
            <a:off x="98489" y="4528183"/>
            <a:ext cx="7506564" cy="1833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результате проделанной работы изготовлены образцы керамики титана – бария кальция с различным процентным соотношением бария и кальция (рис. 1). По температурным зависимостям диэлектрической проницаемости определены температуры Кюри исследуемых составов (рис. 2).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1F04D7B-8AA6-4B06-81E4-D72F09A5981C}"/>
              </a:ext>
            </a:extLst>
          </p:cNvPr>
          <p:cNvSpPr txBox="1"/>
          <p:nvPr/>
        </p:nvSpPr>
        <p:spPr>
          <a:xfrm>
            <a:off x="4058089" y="4227842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Рис. 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6597C52-9B1B-4726-868A-8132D58D03D3}"/>
              </a:ext>
            </a:extLst>
          </p:cNvPr>
          <p:cNvSpPr txBox="1"/>
          <p:nvPr/>
        </p:nvSpPr>
        <p:spPr>
          <a:xfrm>
            <a:off x="9616990" y="636182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Рис. 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9B75794-2A20-4F22-B19E-81F2DA6D6433}"/>
              </a:ext>
            </a:extLst>
          </p:cNvPr>
          <p:cNvSpPr txBox="1"/>
          <p:nvPr/>
        </p:nvSpPr>
        <p:spPr>
          <a:xfrm>
            <a:off x="6096000" y="1109101"/>
            <a:ext cx="54729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Исследование сегнетоэлектрической керамики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титаната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бария – кальция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244581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57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Graph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Петров Роман Андреевич</dc:creator>
  <cp:lastModifiedBy>Петров Роман Андреевич</cp:lastModifiedBy>
  <cp:revision>12</cp:revision>
  <dcterms:created xsi:type="dcterms:W3CDTF">2022-03-25T13:07:53Z</dcterms:created>
  <dcterms:modified xsi:type="dcterms:W3CDTF">2022-03-25T13:53:24Z</dcterms:modified>
</cp:coreProperties>
</file>