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ra" initials="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29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30F8C64-0958-499C-ADF2-A55168A26CCD}" type="datetimeFigureOut">
              <a:rPr lang="ru-RU" smtClean="0"/>
              <a:t>26.03.2022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7AA876F1-678B-40AD-993E-38BA381560A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C5FCB-BADC-4064-BB1B-15CA3C9471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31629" y="151070"/>
            <a:ext cx="10117015" cy="1174044"/>
          </a:xfrm>
        </p:spPr>
        <p:txBody>
          <a:bodyPr>
            <a:normAutofit fontScale="90000"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СТРОЕНИЯ КАТИОНА ТЕТРААЛКИЛАММОНИЕВЫХ СОЛЕЙ НА ЭЛЕКТРОПРОВОДНОСТЬ ИХ ВОДНЫХ РАСТВОРОВ</a:t>
            </a:r>
            <a:br>
              <a:rPr lang="ru-RU" sz="1800" dirty="0"/>
            </a:b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2">
            <a:extLst>
              <a:ext uri="{FF2B5EF4-FFF2-40B4-BE49-F238E27FC236}">
                <a16:creationId xmlns:a16="http://schemas.microsoft.com/office/drawing/2014/main" id="{C5745A75-9954-4A64-A0B0-28859F0349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37113" y="3573463"/>
            <a:ext cx="1014052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E36B674-069C-42CB-86D0-000502382163}"/>
              </a:ext>
            </a:extLst>
          </p:cNvPr>
          <p:cNvSpPr txBox="1"/>
          <p:nvPr/>
        </p:nvSpPr>
        <p:spPr>
          <a:xfrm>
            <a:off x="949568" y="631688"/>
            <a:ext cx="102811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Мамаев  П.В.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Научный руководитель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/>
              <a:t>кхн</a:t>
            </a:r>
            <a:r>
              <a:rPr lang="ru-RU" dirty="0"/>
              <a:t>, доцент Н. И. </a:t>
            </a:r>
            <a:r>
              <a:rPr lang="ru-RU" dirty="0" err="1"/>
              <a:t>Белоцерковец</a:t>
            </a:r>
            <a:endParaRPr lang="ru-RU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15" name="TextBox 31">
            <a:extLst>
              <a:ext uri="{FF2B5EF4-FFF2-40B4-BE49-F238E27FC236}">
                <a16:creationId xmlns:a16="http://schemas.microsoft.com/office/drawing/2014/main" id="{837F3DA9-0F18-4E4F-B122-754EDFF61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153" y="954853"/>
            <a:ext cx="1100797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ru-RU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9pPr>
          </a:lstStyle>
          <a:p>
            <a:pPr algn="ctr" eaLnBrk="1" hangingPunct="1">
              <a:defRPr/>
            </a:pP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Тверской государственный университет </a:t>
            </a:r>
          </a:p>
          <a:p>
            <a:pPr algn="ctr" eaLnBrk="1" hangingPunct="1">
              <a:defRPr/>
            </a:pPr>
            <a:r>
              <a:rPr lang="en-US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alt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физической химии</a:t>
            </a:r>
          </a:p>
        </p:txBody>
      </p:sp>
      <p:pic>
        <p:nvPicPr>
          <p:cNvPr id="12" name="Рисунок 11"/>
          <p:cNvPicPr/>
          <p:nvPr/>
        </p:nvPicPr>
        <p:blipFill>
          <a:blip r:embed="rId2" cstate="print"/>
          <a:srcRect l="91942" t="91166" r="156" b="359"/>
          <a:stretch>
            <a:fillRect/>
          </a:stretch>
        </p:blipFill>
        <p:spPr bwMode="auto">
          <a:xfrm>
            <a:off x="956774" y="3802063"/>
            <a:ext cx="3880339" cy="22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Рисунок 15"/>
          <p:cNvPicPr/>
          <p:nvPr/>
        </p:nvPicPr>
        <p:blipFill rotWithShape="1">
          <a:blip r:embed="rId3" cstate="print"/>
          <a:srcRect l="92040" t="90871" r="223" b="603"/>
          <a:stretch/>
        </p:blipFill>
        <p:spPr bwMode="auto">
          <a:xfrm>
            <a:off x="7515869" y="1601184"/>
            <a:ext cx="3376246" cy="252248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322383" y="1825983"/>
            <a:ext cx="5767754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исследовать растворы четвертичных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тетраалкиламмониевых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солей с различным строением углеводородных заместителей у атома азота катиона: бромида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тетраметиламмония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(ТМАБ), хлоридов N-бензил-N,N,N-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триэтиламмония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(БТЭА) и N-бензил-N-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децил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-N,N-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диэтиламмония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(БДЭА-10) 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216770" y="4687995"/>
            <a:ext cx="69752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Выводы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:Значение удельной и эквивалентной электропроводности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растворов всех исследованных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тетраалкиламмониевых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соединений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уменьшается с ростом числа атомов углерода в катионе соли (рис.1), что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связано с уменьшением подвижности более объемных катионов.</a:t>
            </a: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Зависимость эквивалентной электропроводности от концентрации для всех исследованных соединений имеет нелинейный вид (рис.2): на всех кривых наблюдается резкий излом в области концентраций 10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- 10</a:t>
            </a:r>
            <a:r>
              <a:rPr lang="ru-RU" sz="1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-3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моль/л, что указывает на структурные изменения, происходящие в растворе ЧС в этой области концентраций, что характерно для процесса </a:t>
            </a:r>
            <a:r>
              <a:rPr lang="ru-RU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мицеллообразования</a:t>
            </a:r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растворах поверхностно-активных веществ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352529" y="4226330"/>
            <a:ext cx="38781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2. Зависимость эквивалентной электропроводности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водного раствора ТМАБ от концентрации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288513" y="6095951"/>
            <a:ext cx="3548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Рис. 1. Зависимость удельной электропроводности </a:t>
            </a:r>
          </a:p>
          <a:p>
            <a:pPr algn="ctr"/>
            <a:r>
              <a:rPr 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водных растворов ЧС от концентрации</a:t>
            </a:r>
          </a:p>
        </p:txBody>
      </p:sp>
    </p:spTree>
    <p:extLst>
      <p:ext uri="{BB962C8B-B14F-4D97-AF65-F5344CB8AC3E}">
        <p14:creationId xmlns:p14="http://schemas.microsoft.com/office/powerpoint/2010/main" val="383456815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468</TotalTime>
  <Words>196</Words>
  <Application>Microsoft Office PowerPoint</Application>
  <PresentationFormat>Широкоэкранный</PresentationFormat>
  <Paragraphs>10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Century Gothic</vt:lpstr>
      <vt:lpstr>Courier New</vt:lpstr>
      <vt:lpstr>Palatino Linotype</vt:lpstr>
      <vt:lpstr>Times New Roman</vt:lpstr>
      <vt:lpstr>Исполнительная</vt:lpstr>
      <vt:lpstr>ВЛИЯНИЕ СТРОЕНИЯ КАТИОНА ТЕТРААЛКИЛАММОНИЕВЫХ СОЛЕЙ НА ЭЛЕКТРОПРОВОДНОСТЬ ИХ ВОДНЫХ РАСТВОРОВ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Tera</dc:creator>
  <cp:lastModifiedBy>Русакова Наталья Петровна</cp:lastModifiedBy>
  <cp:revision>27</cp:revision>
  <dcterms:created xsi:type="dcterms:W3CDTF">2021-03-28T07:32:11Z</dcterms:created>
  <dcterms:modified xsi:type="dcterms:W3CDTF">2022-03-26T17:24:52Z</dcterms:modified>
</cp:coreProperties>
</file>