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0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0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5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8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04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7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91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2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445792" y="4445795"/>
            <a:ext cx="30275213" cy="213836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8900" y="647701"/>
            <a:ext cx="17697450" cy="1695450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КИСЛОТНО-ОСНОВНЫХ РАВНОВЕСИЙ В РАСТВОРАХ ЦЕФУРОКСИМА</a:t>
            </a:r>
          </a:p>
        </p:txBody>
      </p:sp>
      <p:sp>
        <p:nvSpPr>
          <p:cNvPr id="4" name="AutoShape 2" descr="Цефазолин — Википедия"/>
          <p:cNvSpPr>
            <a:spLocks noChangeAspect="1" noChangeArrowheads="1"/>
          </p:cNvSpPr>
          <p:nvPr/>
        </p:nvSpPr>
        <p:spPr bwMode="auto">
          <a:xfrm>
            <a:off x="7418387" y="8897144"/>
            <a:ext cx="1280085" cy="128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91616" y="2682440"/>
            <a:ext cx="8772017" cy="323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Сутугина К. А</a:t>
            </a:r>
            <a:r>
              <a:rPr lang="ru-RU" sz="4000" b="1" dirty="0"/>
              <a:t>.</a:t>
            </a:r>
          </a:p>
          <a:p>
            <a:pPr lvl="0" algn="ctr">
              <a:lnSpc>
                <a:spcPct val="150000"/>
              </a:lnSpc>
            </a:pPr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М.В. Минина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неорганической и аналитической химии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20198" y="6022851"/>
            <a:ext cx="1958645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Цефуроксим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ß-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лактамный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антибиотик, цефалоспорин второго поколения, известный также как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Аксетин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Зиннат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Зинацеф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Кимацеф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Мегасеф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Селецеф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Цефтин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Цефрус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Относится к антибиотикам кислотного типа. Используется как для перорального, так и парентерального применения. Обладает бактерицидным свойством, а также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цефуроксим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имеет низкую токсичность и широкий терапевтический диапазон. В настоящее время идет активное изучение его взаимодействия с катионами металлов, а также свойств образующихся комплексных соединений.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Наряду с этим идет поиск новых экспрессных методов определения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цефуроксима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биологических жидкостях и продуктах питания. Следовательно, исследование кислотно-основных свойств, а также уточнение констант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протонирования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важной задачей.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079" y="11033657"/>
            <a:ext cx="8933003" cy="511041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286816" y="17227189"/>
            <a:ext cx="10023527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endParaRPr lang="en-US" sz="2800" dirty="0" smtClean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Потенциометрическим 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методом было исследовано кислотно-основное равновесие в водном растворе </a:t>
            </a:r>
            <a:r>
              <a:rPr lang="ru-RU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цефуроксима</a:t>
            </a:r>
            <a:r>
              <a:rPr lang="ru-RU" sz="2800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проведения эксперимента использовали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натриевую соль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цефуроксима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NaCfur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0.1моль/л раствор KNO</a:t>
            </a:r>
            <a:r>
              <a:rPr lang="ru-RU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готовили из соли квалификации 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х.ч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.». 0.05 моль/л раствор HNO</a:t>
            </a:r>
            <a:r>
              <a:rPr lang="ru-RU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 полученным данным были построены кривые титрования антибиотика и были обработаны в программе моделирования химических равновесий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DALSFEK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Модель равновесий включала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самоионизацию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воды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протонирование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аниона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Cfur</a:t>
            </a:r>
            <a:r>
              <a:rPr lang="ru-RU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ru-RU" sz="3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Cfur</a:t>
            </a:r>
            <a:r>
              <a:rPr lang="ru-RU" sz="3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HCfur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расчета были получены следующие значения констант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протонирования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аниона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цефуроксима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pK</a:t>
            </a:r>
            <a:r>
              <a:rPr lang="en-US" sz="28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=2,43. Найденное значение константы кислотной диссоциации хорошо согласуется с литературными данными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3923" y="11940792"/>
            <a:ext cx="4110397" cy="44884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1444" y="17177657"/>
            <a:ext cx="10034189" cy="84550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46042" y="26060376"/>
            <a:ext cx="778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Кривая рН-метрического титрования раствора натриевой соли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6956" y="16887610"/>
            <a:ext cx="7813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Структурная формула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35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254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Тема Office</vt:lpstr>
      <vt:lpstr>ИССЛЕДОВАНИЕ КИСЛОТНО-ОСНОВНЫХ РАВНОВЕСИЙ В РАСТВОРАХ ЦЕФУРОКСИМА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Минина Мария Владимировна</dc:creator>
  <cp:lastModifiedBy>Минина Мария Владимировна</cp:lastModifiedBy>
  <cp:revision>8</cp:revision>
  <dcterms:created xsi:type="dcterms:W3CDTF">2022-03-09T11:10:08Z</dcterms:created>
  <dcterms:modified xsi:type="dcterms:W3CDTF">2022-03-10T08:14:17Z</dcterms:modified>
</cp:coreProperties>
</file>