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8FD4443E-F989-4FC4-A0C8-D5A2AF1F390B}" styleName="Темный стиль 1 —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82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 cstate="print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1" y="2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6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6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3"/>
            <a:ext cx="2743200" cy="365125"/>
          </a:xfrm>
        </p:spPr>
        <p:txBody>
          <a:bodyPr/>
          <a:lstStyle/>
          <a:p>
            <a:fld id="{81CEFAD6-7D53-4701-A709-0C92E0778595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5" y="5410203"/>
            <a:ext cx="512488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3" y="5410201"/>
            <a:ext cx="771089" cy="365125"/>
          </a:xfrm>
        </p:spPr>
        <p:txBody>
          <a:bodyPr/>
          <a:lstStyle/>
          <a:p>
            <a:fld id="{1CEBFA1C-4EA5-4EC6-884F-60B5247342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65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4304666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5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5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FAD6-7D53-4701-A709-0C92E0778595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FA1C-4EA5-4EC6-884F-60B5247342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771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7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419601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FAD6-7D53-4701-A709-0C92E0778595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FA1C-4EA5-4EC6-884F-60B5247342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3740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1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5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3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FAD6-7D53-4701-A709-0C92E0778595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FA1C-4EA5-4EC6-884F-60B5247342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1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25764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2134043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5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FAD6-7D53-4701-A709-0C92E0778595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FA1C-4EA5-4EC6-884F-60B5247342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5601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4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1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9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8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4" y="3363435"/>
            <a:ext cx="3195831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3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3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FAD6-7D53-4701-A709-0C92E0778595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FA1C-4EA5-4EC6-884F-60B5247342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2150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60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4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8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4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3" y="4980856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FAD6-7D53-4701-A709-0C92E0778595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FA1C-4EA5-4EC6-884F-60B5247342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1104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FAD6-7D53-4701-A709-0C92E0778595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FA1C-4EA5-4EC6-884F-60B5247342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5845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1" y="609601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601"/>
            <a:ext cx="7748591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FAD6-7D53-4701-A709-0C92E0778595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FA1C-4EA5-4EC6-884F-60B5247342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23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FAD6-7D53-4701-A709-0C92E0778595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FA1C-4EA5-4EC6-884F-60B5247342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326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8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FAD6-7D53-4701-A709-0C92E0778595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FA1C-4EA5-4EC6-884F-60B5247342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970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1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FAD6-7D53-4701-A709-0C92E0778595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FA1C-4EA5-4EC6-884F-60B5247342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242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8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21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1" y="3073399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9"/>
            <a:ext cx="487521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FAD6-7D53-4701-A709-0C92E0778595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FA1C-4EA5-4EC6-884F-60B5247342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289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FAD6-7D53-4701-A709-0C92E0778595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FA1C-4EA5-4EC6-884F-60B5247342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224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FAD6-7D53-4701-A709-0C92E0778595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FA1C-4EA5-4EC6-884F-60B5247342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08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6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1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6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FAD6-7D53-4701-A709-0C92E0778595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FA1C-4EA5-4EC6-884F-60B5247342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060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4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3"/>
            <a:ext cx="3666691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FAD6-7D53-4701-A709-0C92E0778595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FA1C-4EA5-4EC6-884F-60B5247342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791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print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2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4" y="618518"/>
            <a:ext cx="99059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4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EFAD6-7D53-4701-A709-0C92E0778595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2" y="5883277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2" y="5883276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BFA1C-4EA5-4EC6-884F-60B5247342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361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png"/><Relationship Id="rId5" Type="http://schemas.openxmlformats.org/officeDocument/2006/relationships/image" Target="../media/image6.jpeg"/><Relationship Id="rId10" Type="http://schemas.openxmlformats.org/officeDocument/2006/relationships/image" Target="../media/image11.pn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89B85D-1118-425E-8541-79BB2063F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8533" y="80031"/>
            <a:ext cx="9905999" cy="448281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каталитической термодеструкции сшитого полиэтилена</a:t>
            </a:r>
            <a:endParaRPr lang="ru-RU" sz="1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248AB7-E4D0-4F54-B4FF-5784BD350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6637" y="3093097"/>
            <a:ext cx="1622110" cy="136919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800" kern="200" dirty="0">
                <a:latin typeface="Times New Roman" panose="02020603050405020304" pitchFamily="18" charset="0"/>
              </a:rPr>
              <a:t>1 – штуцер  для продувки инертным газом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800" kern="200" dirty="0">
                <a:latin typeface="Times New Roman" panose="02020603050405020304" pitchFamily="18" charset="0"/>
              </a:rPr>
              <a:t>2 – реактор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800" kern="200" dirty="0">
                <a:latin typeface="Times New Roman" panose="02020603050405020304" pitchFamily="18" charset="0"/>
              </a:rPr>
              <a:t>3 – электрическая печь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800" kern="200" dirty="0">
                <a:latin typeface="Times New Roman" panose="02020603050405020304" pitchFamily="18" charset="0"/>
              </a:rPr>
              <a:t>4 – пробоотборник газа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800" kern="200" dirty="0">
                <a:latin typeface="Times New Roman" panose="02020603050405020304" pitchFamily="18" charset="0"/>
              </a:rPr>
              <a:t>5 – терморегулятор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800" kern="200" dirty="0">
                <a:latin typeface="Times New Roman" panose="02020603050405020304" pitchFamily="18" charset="0"/>
              </a:rPr>
              <a:t>6 – сборника жидких продуктов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800" kern="200" dirty="0">
                <a:latin typeface="Times New Roman" panose="02020603050405020304" pitchFamily="18" charset="0"/>
              </a:rPr>
              <a:t>7 – гидрозатвор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800" kern="200" dirty="0">
                <a:latin typeface="Times New Roman" panose="02020603050405020304" pitchFamily="18" charset="0"/>
              </a:rPr>
              <a:t>8 – эвдиометр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800" kern="200" dirty="0">
                <a:latin typeface="Times New Roman" panose="02020603050405020304" pitchFamily="18" charset="0"/>
              </a:rPr>
              <a:t>9 – мерный цилиндр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475785D-0513-4484-B2C0-C265F4D8ED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014" y="402431"/>
            <a:ext cx="1037629" cy="111251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73AEC95-8505-4066-B837-778A445D23C0}"/>
              </a:ext>
            </a:extLst>
          </p:cNvPr>
          <p:cNvSpPr txBox="1"/>
          <p:nvPr/>
        </p:nvSpPr>
        <p:spPr>
          <a:xfrm>
            <a:off x="1143000" y="373910"/>
            <a:ext cx="9905999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Никитин П.А.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Тверской государственный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ехнический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университет, г. Тверь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химии и технологии полимеров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Научный руководитель: Чалов К.В.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49A2B45-C10C-4B63-BC2C-406C1009A1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92636"/>
            <a:ext cx="2325438" cy="1566369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419C38D-C6BE-4909-86C0-200161018EF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26" b="12149"/>
          <a:stretch/>
        </p:blipFill>
        <p:spPr>
          <a:xfrm>
            <a:off x="3855903" y="3130283"/>
            <a:ext cx="1062689" cy="688511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319E4BC7-3530-4E31-B6C5-995FCB2DE34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05" t="5117" r="1867" b="7784"/>
          <a:stretch/>
        </p:blipFill>
        <p:spPr>
          <a:xfrm>
            <a:off x="3857495" y="3859894"/>
            <a:ext cx="1062689" cy="799111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EF7E469A-917B-4EC7-8B39-C5430B215D4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4724519"/>
            <a:ext cx="2213114" cy="179412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169DEC1C-38A3-4D5A-8B33-C77272653146}"/>
              </a:ext>
            </a:extLst>
          </p:cNvPr>
          <p:cNvSpPr txBox="1"/>
          <p:nvPr/>
        </p:nvSpPr>
        <p:spPr>
          <a:xfrm>
            <a:off x="17591" y="1479881"/>
            <a:ext cx="12192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каждым годом становится всё актуальней проблема с утилизацией и переработкой сшитого полиэтилена.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полиэтилен приходится более 40 % от всего рынка пластмасс.</a:t>
            </a: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90001BBD-83FA-451C-A6D1-BA97D88191A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18592" y="3089183"/>
            <a:ext cx="1807089" cy="1584816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990868A-84BC-45CD-B82C-29F26FDB5A71}"/>
              </a:ext>
            </a:extLst>
          </p:cNvPr>
          <p:cNvSpPr txBox="1"/>
          <p:nvPr/>
        </p:nvSpPr>
        <p:spPr>
          <a:xfrm>
            <a:off x="8309113" y="4665387"/>
            <a:ext cx="386529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сравнивая пиролиз каталитический с некаталитическим видим: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количества газообразных продуктов и твёрдого остатка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Возрастание скорости процесса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Уменьшение концентраций метана и этана</a:t>
            </a: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ZSM5-Co2%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показал самую высокую теплоту сгорания и объём выделившихся газов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C08953-4EDA-4F86-B2CB-F60BD68A8C5A}"/>
              </a:ext>
            </a:extLst>
          </p:cNvPr>
          <p:cNvSpPr txBox="1"/>
          <p:nvPr/>
        </p:nvSpPr>
        <p:spPr>
          <a:xfrm>
            <a:off x="0" y="2135076"/>
            <a:ext cx="119820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/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 эксперимента</a:t>
            </a:r>
          </a:p>
          <a:p>
            <a:pPr algn="just" eaLnBrk="1" hangingPunct="1"/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Исследовано влияние катализаторов</a:t>
            </a:r>
            <a:r>
              <a:rPr lang="en-US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(ZSM5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en-US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 2%, ZSM5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белой глиной, </a:t>
            </a:r>
            <a:r>
              <a:rPr lang="en-US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Zeolite Beta)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процесс пиролиза сшитого полиэтилена </a:t>
            </a:r>
            <a:r>
              <a:rPr lang="en-US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(PE-</a:t>
            </a:r>
            <a:r>
              <a:rPr lang="en-US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экспериментов определялись массы твердых, жидких и газообразных продуктов, а также качественный и количественный анализ газообразной смеси продуктов пиролиза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1394DD6-8D3D-4BBA-8CA6-6ADC1A80AC3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1" y="4665386"/>
            <a:ext cx="3048001" cy="2192613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AB820ED-F902-44C0-8495-9BAA400425D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08653" y="4673999"/>
            <a:ext cx="3087347" cy="2191852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FFA8A98C-A296-405A-815C-E0D1D9271FD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708636" y="2864881"/>
            <a:ext cx="2696735" cy="1794124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1959FB6F-0155-4CB0-97E4-51E73F62448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942" y="2810160"/>
            <a:ext cx="2793058" cy="1855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8345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Контур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302</TotalTime>
  <Words>178</Words>
  <Application>Microsoft Office PowerPoint</Application>
  <PresentationFormat>Широкоэкранный</PresentationFormat>
  <Paragraphs>26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Times New Roman</vt:lpstr>
      <vt:lpstr>Tw Cen MT</vt:lpstr>
      <vt:lpstr>Wingdings</vt:lpstr>
      <vt:lpstr>Контур</vt:lpstr>
      <vt:lpstr>Исследование каталитической термодеструкции сшитого полиэтилена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Дариус</dc:creator>
  <cp:lastModifiedBy>p.a.n.98@mail.ru</cp:lastModifiedBy>
  <cp:revision>21</cp:revision>
  <dcterms:created xsi:type="dcterms:W3CDTF">2021-03-25T08:00:56Z</dcterms:created>
  <dcterms:modified xsi:type="dcterms:W3CDTF">2022-03-31T08:38:43Z</dcterms:modified>
</cp:coreProperties>
</file>