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3B377-3B6F-3A74-9C18-4374F133E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F3A984-B97F-FC1C-9663-7E16F9E70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9B6A4-2FFC-4F04-051E-403784C60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2272-AFD9-4F1A-88EC-DD245B479D24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F8579-5170-EF72-FD4B-652DB287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828F84-6155-B2D7-656C-32307940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634B-6E2B-422E-B4AC-5615B011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6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D3EF6-61C0-1DE1-89F1-066FFF5A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B31FAB-8A71-3FB9-B66F-8F612E5B6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534A06-170F-16DB-CF19-4CDE841E5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2272-AFD9-4F1A-88EC-DD245B479D24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770C8A-9523-AA0D-4D82-8E528D48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72C333-89C0-4DF1-5BAF-931E89AF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634B-6E2B-422E-B4AC-5615B011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38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E0EFB7-FC43-35FF-61E9-0A8888FFF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095C58-2C5C-F7F8-CBF5-94F6D0BB7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F341FA-4BA6-441A-8161-3F262588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2272-AFD9-4F1A-88EC-DD245B479D24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5C96C-0F14-F199-32A4-56C1E217F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C05933-3C3F-F993-7DB2-82C574E2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634B-6E2B-422E-B4AC-5615B011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7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F9562-5FBD-9855-76E2-2FF1AA5E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796645-5D63-DA34-D04B-B44A0AB56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063B89-83F3-6C86-3872-A330944D0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2272-AFD9-4F1A-88EC-DD245B479D24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07E81-628F-77E3-5200-6825DACA3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61215E-35D1-ABF4-51CD-5E792940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634B-6E2B-422E-B4AC-5615B011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5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FE5A5-797D-16C9-7CAB-21415B84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274604-BD78-E1ED-CDF1-D61376251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DB4414-5C73-255D-4525-F1363461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2272-AFD9-4F1A-88EC-DD245B479D24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7B5742-DD95-E03D-BED1-72DD7402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A77D22-E566-0ED7-8D9F-B082984B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634B-6E2B-422E-B4AC-5615B011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78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C1CC2-7434-E060-E995-27D0D387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E5F9F0-4D0F-F9D9-6E06-FF62BD166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F29FF1-F828-7E7F-F557-DB9D649C2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77A527-85F0-5660-8F9D-911C2605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2272-AFD9-4F1A-88EC-DD245B479D24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5CD992-6A44-3C8A-31DD-6665E4B7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60C95F-67FE-4028-1F4D-2695D25F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634B-6E2B-422E-B4AC-5615B011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E34D5-E0F3-CBC8-008C-27F19138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3EEF9C-BC76-AA1B-42CC-11A15F398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E5F061-F4A9-E30A-5D5C-17B2BC826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266B3A-8CCB-BFA6-81C5-E1D7CD4D5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3C35AF-E989-68C1-1C77-FA9CCAC0D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22496A-9BB7-07A2-D339-E84BCB8AE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2272-AFD9-4F1A-88EC-DD245B479D24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67B2CD-269F-BC72-66F5-14109F86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4699BF-9D32-740F-BBCD-D08E75C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634B-6E2B-422E-B4AC-5615B011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8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9A5F2-FCDA-5594-174A-81D46167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4B4887-3470-944D-A5AD-5FC757D3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2272-AFD9-4F1A-88EC-DD245B479D24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CF31A7-8ED0-5F56-F1D8-797CB9B2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DC396D-E940-7BB7-65C9-C00AABE8A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634B-6E2B-422E-B4AC-5615B011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7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24B175-C0FA-693C-DF1F-A2056A08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2272-AFD9-4F1A-88EC-DD245B479D24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AA3485-8FD4-B4B9-46BF-B736FE4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4C5AA3-FA6C-92AD-E033-21359F59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634B-6E2B-422E-B4AC-5615B011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7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99503-ED97-E0C7-07EB-941E4C3A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B28A18-DC95-FE82-3E00-D9786987E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5DC1F7-31DE-8DA4-45F5-CDB597AC4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FD52B2-F88C-E602-26D2-0ED76B73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2272-AFD9-4F1A-88EC-DD245B479D24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AEE9E8-FC39-39BB-F9AC-01EA3C29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646036-C8B8-3B53-FA5B-99FC3EAD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634B-6E2B-422E-B4AC-5615B011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24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608EA-8FD5-AC38-9FB8-D1B94B12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0654DE-DF4C-01B1-DD34-C640A2495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2F912B-458A-2D7C-75B4-7484DC133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581F88-7E13-D026-0531-52F043FC9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2272-AFD9-4F1A-88EC-DD245B479D24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DA33C7-8F12-55D3-8BD3-EE1F414CB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229C73-617A-7D23-30E3-7C4B620E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634B-6E2B-422E-B4AC-5615B011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2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AB087-3877-9C8B-D898-04E77ED0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2FD3A5-6A43-34D8-0EC8-841B9550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E6F611-04B0-BEE8-B6C5-D160ACDB0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A2272-AFD9-4F1A-88EC-DD245B479D24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A7F462-E6C2-F13D-CC62-3644F0DF9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8543A-F3F3-0D5C-4D33-74AF41A21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C634B-6E2B-422E-B4AC-5615B011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1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18BBD2F-1183-7288-7CC3-E188C02D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7651"/>
            <a:ext cx="10677525" cy="140970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Алексанова Елизавета Александровна</a:t>
            </a:r>
            <a:r>
              <a:rPr lang="ru-RU" sz="1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АЗОТСОДЕРЖАЩИХ </a:t>
            </a:r>
            <a:r>
              <a:rPr lang="ru-RU" sz="1400" b="1" cap="al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соединнений</a:t>
            </a:r>
            <a:r>
              <a:rPr lang="ru-RU" sz="14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КАЧЕСТВЕ ДОБАВОК ДЛЯ СТИМУЛЯЦИИ БИОРАЗЛОЖЕНИЯ ПОЛИМЕРОВ</a:t>
            </a:r>
            <a:br>
              <a:rPr lang="ru-RU" sz="1400" b="1" cap="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Руководитель: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Масталыгина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Е.Е.</a:t>
            </a:r>
            <a:r>
              <a:rPr lang="ru-RU" sz="1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1,2</a:t>
            </a:r>
            <a:br>
              <a:rPr lang="ru-RU" sz="1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ru-RU" sz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РЭУ им. Г.В. Плеханова, г. Москва</a:t>
            </a:r>
            <a:b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Институт биохимической физики им. Н.М. Эмануэля РАН, г. Москва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06A9665-48F6-37BC-2F6A-D789CB28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1724" y="4678090"/>
            <a:ext cx="3934267" cy="20019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Вывод: с применением метода оптической микроскопии выявлено, что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гликолурил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представляет собой частицы размером 5-10 мкм с тенденцией к агломерации, форма частиц близка к сферической.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По результатам ТГА определено, что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гликолурил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термостабилен до 283℃, что делает его пригодным для смешения в расплаве большинства полимеров. Предположение, что данный материал обладает хорошей способностью 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бодеградации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подтвердилось. Прирост биомассы плесневой культуры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Trichoderma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viride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на образцах за 28 суток составил 0,43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мас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.% для водной среды с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гликолурилом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в сравнении с 0,24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мас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.% для водной среды с крахмалом.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8B0E-8596-E757-A084-210DF9B53E5F}"/>
              </a:ext>
            </a:extLst>
          </p:cNvPr>
          <p:cNvSpPr txBox="1"/>
          <p:nvPr/>
        </p:nvSpPr>
        <p:spPr>
          <a:xfrm>
            <a:off x="760793" y="1492180"/>
            <a:ext cx="105155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Цель работы: исследование свойств </a:t>
            </a:r>
            <a:r>
              <a:rPr lang="ru-RU" sz="11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гликолурила</a:t>
            </a:r>
            <a:r>
              <a:rPr lang="ru-RU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для определения его способности стимулировать разложение полимерных материалов, стойких к биоразрушению.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DB639E-1871-9AE6-0168-88569FAC6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182" y="2367553"/>
            <a:ext cx="2614611" cy="1955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1AD22-FD50-56BB-31E1-F5FAC80924BC}"/>
              </a:ext>
            </a:extLst>
          </p:cNvPr>
          <p:cNvSpPr txBox="1"/>
          <p:nvPr/>
        </p:nvSpPr>
        <p:spPr>
          <a:xfrm>
            <a:off x="796923" y="2092883"/>
            <a:ext cx="3682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Микроструктура </a:t>
            </a:r>
            <a:r>
              <a:rPr lang="ru-RU" sz="11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гликолурила</a:t>
            </a:r>
            <a:r>
              <a:rPr lang="ru-RU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(оптическая микроскопия)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B60E01-32B2-782E-4E6E-028B967865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2" t="15977" r="16868" b="41709"/>
          <a:stretch/>
        </p:blipFill>
        <p:spPr bwMode="auto">
          <a:xfrm>
            <a:off x="7446884" y="2520766"/>
            <a:ext cx="2028650" cy="2004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661B32-B128-16ED-2358-B5206E1045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11716" r="31993" b="51716"/>
          <a:stretch/>
        </p:blipFill>
        <p:spPr bwMode="auto">
          <a:xfrm>
            <a:off x="9475534" y="2522921"/>
            <a:ext cx="2235193" cy="2001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789615-0DF2-C636-EA9B-2CC45CCE1DED}"/>
              </a:ext>
            </a:extLst>
          </p:cNvPr>
          <p:cNvSpPr txBox="1"/>
          <p:nvPr/>
        </p:nvSpPr>
        <p:spPr>
          <a:xfrm>
            <a:off x="7121347" y="2002082"/>
            <a:ext cx="49867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Термогравиметрический анализ </a:t>
            </a:r>
            <a:r>
              <a:rPr lang="ru-RU" sz="11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гликолурила</a:t>
            </a:r>
            <a:endParaRPr lang="ru-RU" sz="1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indent="447675"/>
            <a:r>
              <a:rPr lang="ru-RU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Разрушение при 300℃		Разрушение при 200℃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8902A7-380F-C9A9-7BE3-1838E7055F22}"/>
              </a:ext>
            </a:extLst>
          </p:cNvPr>
          <p:cNvSpPr txBox="1"/>
          <p:nvPr/>
        </p:nvSpPr>
        <p:spPr>
          <a:xfrm>
            <a:off x="760793" y="1764946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Объект исследования - </a:t>
            </a:r>
            <a:r>
              <a:rPr lang="ru-RU" sz="11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гликолурил</a:t>
            </a:r>
            <a:r>
              <a:rPr lang="ru-RU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марки 496-46-8 (ООО «</a:t>
            </a:r>
            <a:r>
              <a:rPr lang="ru-RU" sz="11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Новохим</a:t>
            </a:r>
            <a:r>
              <a:rPr lang="ru-RU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0E1926-A571-CF34-32D7-C13CB943B83A}"/>
              </a:ext>
            </a:extLst>
          </p:cNvPr>
          <p:cNvSpPr txBox="1"/>
          <p:nvPr/>
        </p:nvSpPr>
        <p:spPr>
          <a:xfrm>
            <a:off x="1056465" y="4323403"/>
            <a:ext cx="30626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Оптический микроскоп Olympus BX3M-PSLED (Япония), отраженный свет, увеличение 200х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C628D5F-F7FF-0981-C6D6-64669C575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3" t="10695" r="19711" b="19861"/>
          <a:stretch/>
        </p:blipFill>
        <p:spPr bwMode="auto">
          <a:xfrm>
            <a:off x="4479542" y="2590097"/>
            <a:ext cx="2447949" cy="404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33B833F-3EEF-19EF-33D2-7E81B8901BEF}"/>
              </a:ext>
            </a:extLst>
          </p:cNvPr>
          <p:cNvSpPr txBox="1"/>
          <p:nvPr/>
        </p:nvSpPr>
        <p:spPr>
          <a:xfrm>
            <a:off x="4434534" y="2017249"/>
            <a:ext cx="25191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Испытание </a:t>
            </a:r>
            <a:r>
              <a:rPr lang="ru-RU" sz="11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гликолурила</a:t>
            </a:r>
            <a:r>
              <a:rPr lang="ru-RU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на стойкость к воздействию культур плесневых грибов (биообрастание) (ГОСТ 9.048)</a:t>
            </a:r>
          </a:p>
        </p:txBody>
      </p:sp>
    </p:spTree>
    <p:extLst>
      <p:ext uri="{BB962C8B-B14F-4D97-AF65-F5344CB8AC3E}">
        <p14:creationId xmlns:p14="http://schemas.microsoft.com/office/powerpoint/2010/main" val="16186423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Алексанова Елизавета Александровна1  ПРИМЕНЕНИЕ АЗОТСОДЕРЖАЩИХ соединнений В КАЧЕСТВЕ ДОБАВОК ДЛЯ СТИМУЛЯЦИИ БИОРАЗЛОЖЕНИЯ ПОЛИМЕРОВ Руководитель: Масталыгина Е.Е.1,2 1 РЭУ им. Г.В. Плеханова, г. Москва 2 Институт биохимической физики им. Н.М. Эмануэля РАН, г. Москва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Алексанова Елизавета Александровна1  ПРИМЕНЕНИЕ АЗОТСОДЕРЖАЩИХ соединнений В КАЧЕСТВЕ ДОБАВОК ДЛЯ СТИМУЛЯЦИИ БИОРАЗЛОЖЕНИЯ ПОЛИМЕРОВ Руководитель: Масталыгина Е.Е.1,2 1 РЭУ им. Г.В. Плеханова, г. Москва 2 Институт биохимической физики им. Н.М. Эмануэля РАН, г. Москва</dc:title>
  <dc:creator>Светлана Лукоянова</dc:creator>
  <cp:lastModifiedBy>Светлана Лукоянова</cp:lastModifiedBy>
  <cp:revision>2</cp:revision>
  <dcterms:created xsi:type="dcterms:W3CDTF">2023-03-17T20:27:21Z</dcterms:created>
  <dcterms:modified xsi:type="dcterms:W3CDTF">2023-03-17T20:36:27Z</dcterms:modified>
</cp:coreProperties>
</file>