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" y="4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8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0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6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3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5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0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9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4DA8-7883-44D2-9F38-9A822E5BF3C6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406B-7EC5-447B-9EC9-5F832256C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074" y="17417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ИЗГОТОВЛЕНИЯ ЗЕФИРА ФУНКЦИОНАЛЬНОГО НАЗНАЧЕНИЯ НА ОСНОВЕ ФРУКТОЗЫ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биохимии и биотехнологии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2980"/>
            <a:ext cx="5625737" cy="51990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Цель исследования - рассмотреть возможность выпуска зефира на основе сахарозаменителя – фруктозы  с использованием пищевых волокон – яблочная клетчатка.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кафедре биохимии и биотехнологии Химико-технологического факультета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ТвГУ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проведены физико-химические исследования на соответствие полученного продукта с требованиями ГОСТ.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Проведена оценка качества данных изделий. Органолептические и физико-химические показатели качества зефира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агаре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фруктозой и яблочной клетчаткой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соответствовали требованиям ГОСТ 26441-2014 «Изделия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кондитерские пастильные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Общие технические условия». Результаты экспертизы представлены в таблице 1.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9442" y="1479060"/>
            <a:ext cx="5251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1 -Физико-химические показатели зефира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3371"/>
              </p:ext>
            </p:extLst>
          </p:nvPr>
        </p:nvGraphicFramePr>
        <p:xfrm>
          <a:off x="5738945" y="1989311"/>
          <a:ext cx="6244048" cy="2372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718">
                  <a:extLst>
                    <a:ext uri="{9D8B030D-6E8A-4147-A177-3AD203B41FA5}">
                      <a16:colId xmlns:a16="http://schemas.microsoft.com/office/drawing/2014/main" val="291206381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3409437797"/>
                    </a:ext>
                  </a:extLst>
                </a:gridCol>
                <a:gridCol w="1558331">
                  <a:extLst>
                    <a:ext uri="{9D8B030D-6E8A-4147-A177-3AD203B41FA5}">
                      <a16:colId xmlns:a16="http://schemas.microsoft.com/office/drawing/2014/main" val="3229308325"/>
                    </a:ext>
                  </a:extLst>
                </a:gridCol>
                <a:gridCol w="1602879">
                  <a:extLst>
                    <a:ext uri="{9D8B030D-6E8A-4147-A177-3AD203B41FA5}">
                      <a16:colId xmlns:a16="http://schemas.microsoft.com/office/drawing/2014/main" val="1065501457"/>
                    </a:ext>
                  </a:extLst>
                </a:gridCol>
              </a:tblGrid>
              <a:tr h="268252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 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показателя​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Требования 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ГОСТ​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Фактические значения показателя</a:t>
                      </a:r>
                      <a:r>
                        <a:rPr lang="ru-RU" sz="1600" dirty="0">
                          <a:effectLst/>
                        </a:rPr>
                        <a:t>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04289"/>
                  </a:ext>
                </a:extLst>
              </a:tr>
              <a:tr h="804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Образец 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Соответствие/</a:t>
                      </a:r>
                      <a:r>
                        <a:rPr lang="en-US" sz="1600">
                          <a:effectLst/>
                        </a:rPr>
                        <a:t>​</a:t>
                      </a:r>
                      <a:endParaRPr lang="ru-RU" sz="160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несоответствие</a:t>
                      </a:r>
                      <a:r>
                        <a:rPr lang="en-US" sz="1600">
                          <a:effectLst/>
                        </a:rPr>
                        <a:t>​</a:t>
                      </a:r>
                      <a:endParaRPr lang="ru-RU" sz="160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Требованиям ГОСТ​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12100"/>
                  </a:ext>
                </a:extLst>
              </a:tr>
              <a:tr h="53650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Плотность, г/см³,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 не более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0,54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Соответствует​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13729"/>
                  </a:ext>
                </a:extLst>
              </a:tr>
              <a:tr h="53650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Массовая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влаги, %, не более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25​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Соответствует​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9605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25737" y="4866779"/>
            <a:ext cx="6357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Вывод: в результате проведенных исследований и физико-химического анализа установлено, что качество  полученного продукта соответствует требованиям ГОСТ 26441-2014 «Изделия кондитерские пастильные. Общие технические условия».</a:t>
            </a:r>
          </a:p>
        </p:txBody>
      </p:sp>
    </p:spTree>
    <p:extLst>
      <p:ext uri="{BB962C8B-B14F-4D97-AF65-F5344CB8AC3E}">
        <p14:creationId xmlns:p14="http://schemas.microsoft.com/office/powerpoint/2010/main" val="426856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190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ТЕХНОЛОГИЯ ИЗГОТОВЛЕНИЯ ЗЕФИРА ФУНКЦИОНАЛЬНОГО НАЗНАЧЕНИЯ НА ОСНОВЕ ФРУКТОЗЫ Графова Е.С. Тверской государственный университет Кафедра биохимии и биотехнологии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Кудряшова</dc:creator>
  <cp:lastModifiedBy>Русакова Наталья Петровна</cp:lastModifiedBy>
  <cp:revision>6</cp:revision>
  <dcterms:created xsi:type="dcterms:W3CDTF">2023-03-06T14:47:10Z</dcterms:created>
  <dcterms:modified xsi:type="dcterms:W3CDTF">2023-03-11T10:44:07Z</dcterms:modified>
</cp:coreProperties>
</file>