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>
      <p:cViewPr varScale="1">
        <p:scale>
          <a:sx n="52" d="100"/>
          <a:sy n="52" d="100"/>
        </p:scale>
        <p:origin x="62" y="5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58265" y="685800"/>
            <a:ext cx="10902461" cy="123092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Королева Маргарита Николаевна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ФУНКЦИОНАЛЬНОГО ХЛЕБОБУЛОЧНОГО ИЗДЕЛИЯ ИЗ ПШЕНИЧНОЙ МУКИ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Е.Н.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Карасëва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биохимии и биотехнологии</a:t>
            </a:r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20" t="11520" b="12318"/>
          <a:stretch>
            <a:fillRect/>
          </a:stretch>
        </p:blipFill>
        <p:spPr>
          <a:xfrm rot="16200000">
            <a:off x="8925498" y="2822804"/>
            <a:ext cx="2317696" cy="400279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504981" y="6046234"/>
            <a:ext cx="4690195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kern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Рис.1 Внешний вид батона «Австралийского»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5275" y="2251494"/>
            <a:ext cx="11835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кафедре биохимии и биотехнологии было разработано хлебобулочное изделие – батон «Австралийский», в рецептуру которого включены такие виды сырья, как пюре шпината, томатная паста и семена льна.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Проведена серия пробных выпечек во время прохождения производственной практики в ФГБНУ «Федеральный научный центр лубяных культур» и на кафедре биохимии и биотехнологии.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75" y="3709358"/>
            <a:ext cx="77551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применяемые ингредиенты не угнетают действие дрожжей. Технологические параметры приготовления соответствуют технологии приготовления булочных изделий.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физико-химическим показателям изделия соответствуют требованиям ГОСТ 28744 «Изделия булочные. Технические условия».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5660" y="5382883"/>
            <a:ext cx="7289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Вывод: разработано изделие, имеющее оригинальный внешний вид, своеобразный приятный вкус и аромат, обогащенное натуральными функциональными ингредиентами, по качеству соответствует требованиям, предъявляемым к булочным изделиям.</a:t>
            </a:r>
          </a:p>
        </p:txBody>
      </p:sp>
    </p:spTree>
    <p:extLst>
      <p:ext uri="{BB962C8B-B14F-4D97-AF65-F5344CB8AC3E}">
        <p14:creationId xmlns:p14="http://schemas.microsoft.com/office/powerpoint/2010/main" val="2612381329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ин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18</TotalTime>
  <Words>159</Words>
  <Application>Microsoft Office PowerPoint</Application>
  <PresentationFormat>Широкоэкранный</PresentationFormat>
  <Paragraphs>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Берлин</vt:lpstr>
      <vt:lpstr>Королева Маргарита Николаевна РАЗРАБОТКА ФУНКЦИОНАЛЬНОГО ХЛЕБОБУЛОЧНОГО ИЗДЕЛИЯ ИЗ ПШЕНИЧНОЙ МУКИ Руководитель: Е.Н. Карасëва Тверской государственный университет Кафедра биохимии и биотехнологии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Королева Маргарита Николаевна РАЗРАБОТКА ФУНКЦИОНАЛЬНОГО ХЛЕБОБУЛОЧНОГО ИЗДЕЛИЯ ИЗ ПШЕНИЧНОЙ МУКИ Руководитель: Е.Н. Карасëва Тверской государственный университет Кафедра биохимии и биотехнологии</dc:title>
  <dc:creator>Лихуша Павел Сергеевич</dc:creator>
  <cp:lastModifiedBy>Русакова Наталья Петровна</cp:lastModifiedBy>
  <cp:revision>2</cp:revision>
  <dcterms:created xsi:type="dcterms:W3CDTF">2023-03-06T10:15:16Z</dcterms:created>
  <dcterms:modified xsi:type="dcterms:W3CDTF">2023-03-11T10:22:10Z</dcterms:modified>
</cp:coreProperties>
</file>