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225" autoAdjust="0"/>
    <p:restoredTop sz="86395" autoAdjust="0"/>
  </p:normalViewPr>
  <p:slideViewPr>
    <p:cSldViewPr snapToGrid="0">
      <p:cViewPr varScale="1">
        <p:scale>
          <a:sx n="96" d="100"/>
          <a:sy n="96" d="100"/>
        </p:scale>
        <p:origin x="181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8A8F-6426-4347-96C0-F8B4FF66AF0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0DBA-66BE-4206-9C30-CE8EA077E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63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8A8F-6426-4347-96C0-F8B4FF66AF0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0DBA-66BE-4206-9C30-CE8EA077E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4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8A8F-6426-4347-96C0-F8B4FF66AF0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0DBA-66BE-4206-9C30-CE8EA077E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0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8A8F-6426-4347-96C0-F8B4FF66AF0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0DBA-66BE-4206-9C30-CE8EA077E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70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8A8F-6426-4347-96C0-F8B4FF66AF0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0DBA-66BE-4206-9C30-CE8EA077E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0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8A8F-6426-4347-96C0-F8B4FF66AF0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0DBA-66BE-4206-9C30-CE8EA077E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09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8A8F-6426-4347-96C0-F8B4FF66AF0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0DBA-66BE-4206-9C30-CE8EA077E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14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8A8F-6426-4347-96C0-F8B4FF66AF0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0DBA-66BE-4206-9C30-CE8EA077E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6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8A8F-6426-4347-96C0-F8B4FF66AF0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0DBA-66BE-4206-9C30-CE8EA077E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9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8A8F-6426-4347-96C0-F8B4FF66AF0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0DBA-66BE-4206-9C30-CE8EA077E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639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8A8F-6426-4347-96C0-F8B4FF66AF0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0DBA-66BE-4206-9C30-CE8EA077E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94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C8A8F-6426-4347-96C0-F8B4FF66AF0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40DBA-66BE-4206-9C30-CE8EA077E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30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9271"/>
            <a:ext cx="11353800" cy="1571418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Лысов Тимофей Евгеньевич</a:t>
            </a:r>
            <a:br>
              <a:rPr lang="ru-RU" sz="2700" dirty="0"/>
            </a:br>
            <a:r>
              <a:rPr lang="ru-RU" sz="2700" b="1" dirty="0"/>
              <a:t>РАЗРАБОТКА РЕЦЕПТУРЫ И ТЕХНОЛОГИЯ ПРОИЗВОДСТВА ПАСТИЛЫ ФУНКЦИОНАЛЬНОГО НАЗНАЧЕНИЯ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-1" y="3806687"/>
            <a:ext cx="5844209" cy="305131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Руководитель</a:t>
            </a:r>
            <a:r>
              <a:rPr lang="ru-RU" dirty="0" smtClean="0"/>
              <a:t>: </a:t>
            </a:r>
            <a:r>
              <a:rPr lang="ru-RU" dirty="0"/>
              <a:t>Н.А. Кудряшова </a:t>
            </a:r>
          </a:p>
          <a:p>
            <a:r>
              <a:rPr lang="ru-RU" dirty="0"/>
              <a:t>Тверской государственный университет</a:t>
            </a:r>
          </a:p>
          <a:p>
            <a:r>
              <a:rPr lang="ru-RU" dirty="0"/>
              <a:t>Кафедра Биохимии и биотехнологии</a:t>
            </a:r>
          </a:p>
          <a:p>
            <a:r>
              <a:rPr lang="ru-RU" dirty="0"/>
              <a:t>Пастила – это пастильное изделие на основе </a:t>
            </a:r>
            <a:r>
              <a:rPr lang="ru-RU" dirty="0" err="1"/>
              <a:t>структурообразователя</a:t>
            </a:r>
            <a:r>
              <a:rPr lang="ru-RU" dirty="0"/>
              <a:t> или без него, массовая доля фруктового (овощного) сырья в котором составляет не менее 20 %, массовая доля влаги – не более 25 %, плотность не более 0,9 </a:t>
            </a:r>
            <a:r>
              <a:rPr lang="ru-RU" dirty="0" smtClean="0"/>
              <a:t>г/см</a:t>
            </a:r>
            <a:r>
              <a:rPr lang="ru-RU" baseline="30000" dirty="0" smtClean="0"/>
              <a:t>3</a:t>
            </a:r>
            <a:r>
              <a:rPr lang="ru-RU" dirty="0" smtClean="0"/>
              <a:t>. </a:t>
            </a:r>
            <a:endParaRPr lang="ru-RU" dirty="0"/>
          </a:p>
          <a:p>
            <a:r>
              <a:rPr lang="ru-RU" dirty="0"/>
              <a:t>Цель работы: изучить технологию производства пастилы функционального назначения и разработать ее </a:t>
            </a:r>
            <a:r>
              <a:rPr lang="ru-RU" dirty="0" smtClean="0"/>
              <a:t>рецептуру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44208" y="1232452"/>
            <a:ext cx="6347792" cy="2647921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 работе изучены технология производства пастилы, виды и пищевая ценность сырья и готового продукта, положительное влияние на организм человека. Разработана рецептура функционального кондитерского изделия с добавлением нетрадиционного сырья (пюре тыквы и ламинария), произведен расчет пищевой ценности пастилы из тыквы с добавлением ламинарии. Произведен физико-химический анализ показателей качества готового продукта: общая доля влаги изделия, плотность изделия, массовая доля общей сернистой кислоты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557" y="1232452"/>
            <a:ext cx="3801084" cy="21729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3677478"/>
            <a:ext cx="5208142" cy="283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147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Лысов Тимофей Евгеньевич РАЗРАБОТКА РЕЦЕПТУРЫ И ТЕХНОЛОГИЯ ПРОИЗВОДСТВА ПАСТИЛЫ ФУНКЦИОНАЛЬНОГО НАЗНАЧЕНИЯ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Лихуша Павел Сергеевич</dc:creator>
  <cp:lastModifiedBy>Лихуша Павел Сергеевич</cp:lastModifiedBy>
  <cp:revision>7</cp:revision>
  <dcterms:created xsi:type="dcterms:W3CDTF">2023-03-07T10:52:43Z</dcterms:created>
  <dcterms:modified xsi:type="dcterms:W3CDTF">2023-03-13T13:26:39Z</dcterms:modified>
</cp:coreProperties>
</file>