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43" y="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76D93F-1EF7-5EAA-1F90-816CD0591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2501F94-100A-3E4A-C575-8E0196321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AE03F8-9460-E1A4-7489-19A0DD1AE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6ED6-E4B5-4D85-B3F7-58F74773A9BA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6A8E37-0AF8-75B3-D9DE-DCD7CC074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014C5E-746B-A641-8CFC-B84F35265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BF11-B44B-421D-81E7-A855C3848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73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03252-C89C-B9EF-A121-29484CBB6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F326588-7EB5-86F5-752C-921D40651A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A8CE6D-6056-A793-0B35-3CE744CEE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6ED6-E4B5-4D85-B3F7-58F74773A9BA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BFE5B1-4E3F-1B02-E56D-18B16ECA9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B94713-7319-E30A-F96E-2F781507C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BF11-B44B-421D-81E7-A855C3848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1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FF02EF2-6260-E09D-22C5-71AC2AF86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D64B9E0-2CA7-5946-AF24-66BF0D17D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C800DF-F320-A3A4-632D-CBFA7B177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6ED6-E4B5-4D85-B3F7-58F74773A9BA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D8730A-C13E-05B7-CD84-7E7B6F737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62CD4F-531E-47B6-DE3D-C19DD737E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BF11-B44B-421D-81E7-A855C3848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20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B51871-32F8-9672-5287-2044A15A2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5804E9-10C1-24A7-C22A-F817637AB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CF9CD8-30AF-0D59-99BA-8B9883249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6ED6-E4B5-4D85-B3F7-58F74773A9BA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8E7E27-1CA3-8428-8400-5E46A3D53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410F86-25A5-0BC6-8EE8-4F8BDB84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BF11-B44B-421D-81E7-A855C3848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57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6B505F-B1CA-54D5-5E83-F95B1E4C6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0DF950-5B4A-B3E2-CA2D-A223751AC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8CB60A-03E6-79A3-B29E-5D18A2A3F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6ED6-E4B5-4D85-B3F7-58F74773A9BA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AC7E4C-0CFB-7230-B0F2-C9D90B846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6F6381-A3A4-426E-809B-600D259EB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BF11-B44B-421D-81E7-A855C3848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05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40E5C8-5F05-5F7D-BF11-E1A6B4836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7FCC5D-1658-09E0-5396-D94B7DCF51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06668B9-2ACA-EEF0-225B-7875F5E50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5C3C39-4DEF-5343-9FFD-6DE5CEDC4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6ED6-E4B5-4D85-B3F7-58F74773A9BA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F50C25-C1CC-7D7D-2255-AE0C03279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A21FE7C-6807-E69C-0850-1CC0C8931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BF11-B44B-421D-81E7-A855C3848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25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E6CCDE-555F-2030-F85C-F88898A49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E6DF53-F848-FD56-117B-6DBDAF244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C88C5F-F906-309F-DAA5-6B87E8983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DCB1274-B0A3-FF3C-E478-33183CFD3C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7955016-1253-AF48-7419-42B4B2CC5A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706DEFC-F9CE-96DF-A8DF-35781B6F9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6ED6-E4B5-4D85-B3F7-58F74773A9BA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AF19C9E-5F5F-E5F9-CEC6-81EBF1D2D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46F3D7E-04D7-CE89-0B77-A657864EC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BF11-B44B-421D-81E7-A855C3848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16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9A8760-9A48-8C2D-4F6A-A8457B80A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C7006EE-F5A5-08F2-1713-BE604322B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6ED6-E4B5-4D85-B3F7-58F74773A9BA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9AFC0E0-850A-EB10-4EE7-C0F5DCFE4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C35BD61-2297-3F54-8195-D0F7CB782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BF11-B44B-421D-81E7-A855C3848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28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3882D65-A634-0907-0DD6-F84755952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6ED6-E4B5-4D85-B3F7-58F74773A9BA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AFAE220-6FA0-C655-6D15-009A964B1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991FF49-8A26-775C-3339-2D172BD24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BF11-B44B-421D-81E7-A855C3848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59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FCBB9-1540-DE16-566E-FB47A09B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7CF717-0EC0-1AF9-7C0C-D2ABC0998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CF8A309-BF43-DEFD-ADA5-FDADE8D2F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5C741F3-3B96-D294-D474-EEC0FEA45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6ED6-E4B5-4D85-B3F7-58F74773A9BA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906B4B-373E-EE00-02D1-B78128DB1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DFAC89-342C-E304-8097-E6F341D81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BF11-B44B-421D-81E7-A855C3848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24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E03AD6-4644-1FE7-F778-85E1A4FD5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1B05168-25DA-8836-C181-B8A2422FC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B93977-3E4B-759C-9747-FE2D5806B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9CF645-6C52-4799-3DE3-2CB06FCAE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6ED6-E4B5-4D85-B3F7-58F74773A9BA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51407D-DEB6-79DA-D34B-0E86D7A18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14B34C-A8F6-052F-46DC-FCC35533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BF11-B44B-421D-81E7-A855C3848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39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7B835A-1DB3-2EB3-637B-702556638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952D4B-BC75-041A-F6E1-986AB55C2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C455E7-B03A-8067-2C80-4E691257E4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96ED6-E4B5-4D85-B3F7-58F74773A9BA}" type="datetimeFigureOut">
              <a:rPr lang="ru-RU" smtClean="0"/>
              <a:t>11.03.2023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5C0AA3-49D2-11B4-C2EE-F20A1CF33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FBD61B-B837-15F2-28D6-D15FB1F151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1BF11-B44B-421D-81E7-A855C3848C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21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24BE3D10-9230-EC9E-97A0-BEECA4B761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93" y="368154"/>
            <a:ext cx="2029147" cy="1351919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A956E436-A259-D5A7-B442-D2C0965874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2131" y="573908"/>
            <a:ext cx="2465263" cy="142161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566378-AE68-0322-B7FB-0C227CD27C1D}"/>
              </a:ext>
            </a:extLst>
          </p:cNvPr>
          <p:cNvSpPr txBox="1"/>
          <p:nvPr/>
        </p:nvSpPr>
        <p:spPr>
          <a:xfrm>
            <a:off x="1269167" y="261450"/>
            <a:ext cx="9653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 производства овсяного печенья с добавлением функциональных пищевых ингредиентов</a:t>
            </a:r>
            <a:endParaRPr lang="ru-RU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D98CE3-8B2A-B3BB-41BB-A87630449ED0}"/>
              </a:ext>
            </a:extLst>
          </p:cNvPr>
          <p:cNvSpPr txBox="1"/>
          <p:nvPr/>
        </p:nvSpPr>
        <p:spPr>
          <a:xfrm>
            <a:off x="1269167" y="769991"/>
            <a:ext cx="9878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Автор: Паршина М.Н. Руководитель: Парфентьева Н.В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411BE8-5050-5C77-03E9-E273DA9D5F0B}"/>
              </a:ext>
            </a:extLst>
          </p:cNvPr>
          <p:cNvSpPr txBox="1"/>
          <p:nvPr/>
        </p:nvSpPr>
        <p:spPr>
          <a:xfrm>
            <a:off x="2176276" y="986783"/>
            <a:ext cx="7629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Кафедра биохимии и биотехнологии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20B423-4F50-5D06-415D-867A40F916D3}"/>
              </a:ext>
            </a:extLst>
          </p:cNvPr>
          <p:cNvSpPr txBox="1"/>
          <p:nvPr/>
        </p:nvSpPr>
        <p:spPr>
          <a:xfrm>
            <a:off x="182379" y="1612216"/>
            <a:ext cx="10590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</a:rPr>
              <a:t>Цели: получить продукт улучшенный путем добавления функциональных добавок.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0040C4-20F0-1296-833F-7D6C8F71D473}"/>
              </a:ext>
            </a:extLst>
          </p:cNvPr>
          <p:cNvSpPr txBox="1"/>
          <p:nvPr/>
        </p:nvSpPr>
        <p:spPr>
          <a:xfrm>
            <a:off x="3725055" y="3512485"/>
            <a:ext cx="79297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Пшеничные волокна- благодаря высокому содержанию клетчатки улучшает работу желудочно-кишечного тракта, очищает стенки кишечника и желудка, помогает бороться с определенными расстройствами пищеварительной системы, избавляет от запоров и метеоризма. В совокупности с имеющими полезными ингредиентами, полезность печенья увеличиться. 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865531-0EF3-1926-F888-54257A533312}"/>
              </a:ext>
            </a:extLst>
          </p:cNvPr>
          <p:cNvSpPr txBox="1"/>
          <p:nvPr/>
        </p:nvSpPr>
        <p:spPr>
          <a:xfrm>
            <a:off x="182379" y="1991425"/>
            <a:ext cx="111127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Овсяное печенье — сдобная выпечка округлой формы из овсяной муки с добавлением пшеничной. У овсяного печенья ровный темно-коричневый цвет. В состав выпечки могут входить овсяные хлопья, цукаты, изюм, шоколадная крошка.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Основанием для внедрения любых улучшителей служат обстоятельные исследования, которые в большей или меньшей степени устанавливают механизм воздействия того или иного вещества и доказывают целесообразность его применения.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E964E61-1B00-A615-0A83-C2CF140DA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81" y="4147919"/>
            <a:ext cx="3048000" cy="203911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089357C-8AFD-4B57-6D5E-596BCF508FC0}"/>
              </a:ext>
            </a:extLst>
          </p:cNvPr>
          <p:cNvSpPr txBox="1"/>
          <p:nvPr/>
        </p:nvSpPr>
        <p:spPr>
          <a:xfrm>
            <a:off x="3792509" y="4989813"/>
            <a:ext cx="77948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solidFill>
                  <a:srgbClr val="15151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сушеной клюкве содержатся клетчатка, насыщенные жирные кислоты, дисахариды и моносахариды, витамины группы В, РР, С, Е, К, а также минеральные элементы: кальций, марганец, медь, фосфор, натрий, цинк, селен, железо.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Ягода способствует улучшению состояния сосудов благодаря содержанию в ней витаминов С и РР.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87057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207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Владислав Михайлов</dc:creator>
  <cp:lastModifiedBy>Русакова Наталья Петровна</cp:lastModifiedBy>
  <cp:revision>1</cp:revision>
  <dcterms:created xsi:type="dcterms:W3CDTF">2023-03-03T11:21:05Z</dcterms:created>
  <dcterms:modified xsi:type="dcterms:W3CDTF">2023-03-11T10:39:02Z</dcterms:modified>
</cp:coreProperties>
</file>