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5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2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6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3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9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5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4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9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06FEB-9EDC-47FE-B225-A45306BE9940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A399-477E-4210-816C-9E781DCA5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327" y="1223341"/>
            <a:ext cx="11773593" cy="80990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представленной работы: исследование использования муки амаранта для обогащения пряничных изделий.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31869" y="-16282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МУКИ АМАРАНТА ДЛЯ ОБОГАЩЕНИЯ ПРЯНИЧНЫХ ИЗДЕЛИЙ</a:t>
            </a:r>
          </a:p>
          <a:p>
            <a:pPr indent="180340"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Авторы: Платонова А.А., Карасева Е.Н.</a:t>
            </a:r>
          </a:p>
          <a:p>
            <a:pPr indent="180340"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indent="180340"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биохимии и биотехнологии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01471"/>
              </p:ext>
            </p:extLst>
          </p:nvPr>
        </p:nvGraphicFramePr>
        <p:xfrm>
          <a:off x="170411" y="2793449"/>
          <a:ext cx="11441084" cy="27972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1502">
                  <a:extLst>
                    <a:ext uri="{9D8B030D-6E8A-4147-A177-3AD203B41FA5}">
                      <a16:colId xmlns:a16="http://schemas.microsoft.com/office/drawing/2014/main" val="1737475639"/>
                    </a:ext>
                  </a:extLst>
                </a:gridCol>
                <a:gridCol w="2109604">
                  <a:extLst>
                    <a:ext uri="{9D8B030D-6E8A-4147-A177-3AD203B41FA5}">
                      <a16:colId xmlns:a16="http://schemas.microsoft.com/office/drawing/2014/main" val="3502604012"/>
                    </a:ext>
                  </a:extLst>
                </a:gridCol>
                <a:gridCol w="2085344">
                  <a:extLst>
                    <a:ext uri="{9D8B030D-6E8A-4147-A177-3AD203B41FA5}">
                      <a16:colId xmlns:a16="http://schemas.microsoft.com/office/drawing/2014/main" val="3579579933"/>
                    </a:ext>
                  </a:extLst>
                </a:gridCol>
                <a:gridCol w="2427317">
                  <a:extLst>
                    <a:ext uri="{9D8B030D-6E8A-4147-A177-3AD203B41FA5}">
                      <a16:colId xmlns:a16="http://schemas.microsoft.com/office/drawing/2014/main" val="572375483"/>
                    </a:ext>
                  </a:extLst>
                </a:gridCol>
                <a:gridCol w="2427317">
                  <a:extLst>
                    <a:ext uri="{9D8B030D-6E8A-4147-A177-3AD203B41FA5}">
                      <a16:colId xmlns:a16="http://schemas.microsoft.com/office/drawing/2014/main" val="1329103726"/>
                    </a:ext>
                  </a:extLst>
                </a:gridCol>
              </a:tblGrid>
              <a:tr h="276938"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ГОСТ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значения показателя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957109"/>
                  </a:ext>
                </a:extLst>
              </a:tr>
              <a:tr h="553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№1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№2 ( с амарантом)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Соответствие/</a:t>
                      </a:r>
                    </a:p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918387"/>
                  </a:ext>
                </a:extLst>
              </a:tr>
              <a:tr h="55387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Плотность, г/см</a:t>
                      </a:r>
                      <a:r>
                        <a:rPr lang="ru-RU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0,55 до 0,75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824639"/>
                  </a:ext>
                </a:extLst>
              </a:tr>
              <a:tr h="55387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Намокаемость, %,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4764536"/>
                  </a:ext>
                </a:extLst>
              </a:tr>
              <a:tr h="83081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Щелочность, градусы, 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42624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0411" y="1729869"/>
            <a:ext cx="117735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Физико-химические показатели качества соответствовали требованиям ГОСТ 15810 – 2014 Изделия пряничные. Общие технические условия. Результаты исследований приведены в таблице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42411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 – Физико-химические показатели пряничных изделий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84" y="5601789"/>
            <a:ext cx="11600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в результате проведенных пробных выпечек и физико-химического анализа установлено, что пряничные изделия с амарантовой мукой соответствуют ГОСТ 15810 – 2014 Изделия пряничные.  Имеют приятный "ореховый" вкус и аромат. Дольше сохраняют свежесть. Обогащены функциональными нутриентами.</a:t>
            </a:r>
          </a:p>
        </p:txBody>
      </p:sp>
    </p:spTree>
    <p:extLst>
      <p:ext uri="{BB962C8B-B14F-4D97-AF65-F5344CB8AC3E}">
        <p14:creationId xmlns:p14="http://schemas.microsoft.com/office/powerpoint/2010/main" val="415860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164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Лихуша Павел Сергеевич</dc:creator>
  <cp:lastModifiedBy>Русакова Наталья Петровна</cp:lastModifiedBy>
  <cp:revision>2</cp:revision>
  <dcterms:created xsi:type="dcterms:W3CDTF">2023-03-06T08:53:40Z</dcterms:created>
  <dcterms:modified xsi:type="dcterms:W3CDTF">2023-03-11T10:41:31Z</dcterms:modified>
</cp:coreProperties>
</file>