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FA5FD"/>
    <a:srgbClr val="E1A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2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1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40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25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97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2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46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09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23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B85D-DCA9-4D19-82D4-E89C2D56BB7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8190-7AFC-4EDE-B3CB-391087120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7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55474" y="151878"/>
            <a:ext cx="6026332" cy="61064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 Валерий Алексеевич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0249" y="279244"/>
            <a:ext cx="7476781" cy="2265173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АНАЛОГОВОГО КОММУТАТОРА ВИДЕОВХОДОВ ДИСПЛЕЯ АВТОМОБИЛЬНОГО БОРТОВОГО КОМПЬЮТЕРА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Макаров В.В.</a:t>
            </a:r>
          </a:p>
          <a:p>
            <a:endParaRPr lang="ru-RU" dirty="0"/>
          </a:p>
        </p:txBody>
      </p:sp>
      <p:pic>
        <p:nvPicPr>
          <p:cNvPr id="4" name="Picture 2" descr="C:\Users\locuser\Desktop\TvGu.png"/>
          <p:cNvPicPr>
            <a:picLocks noChangeAspect="1" noChangeArrowheads="1"/>
          </p:cNvPicPr>
          <p:nvPr/>
        </p:nvPicPr>
        <p:blipFill rotWithShape="1">
          <a:blip r:embed="rId2" cstate="print"/>
          <a:srcRect l="1536" t="9119" r="41767" b="18810"/>
          <a:stretch/>
        </p:blipFill>
        <p:spPr bwMode="auto">
          <a:xfrm>
            <a:off x="111587" y="0"/>
            <a:ext cx="4181140" cy="914400"/>
          </a:xfrm>
          <a:prstGeom prst="rect">
            <a:avLst/>
          </a:prstGeom>
          <a:noFill/>
        </p:spPr>
      </p:pic>
      <p:pic>
        <p:nvPicPr>
          <p:cNvPr id="1026" name="Picture 2" descr="j_MlMvNPb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87" y="3197537"/>
            <a:ext cx="3041421" cy="255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s0tyuOd6l7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867" y="3197537"/>
            <a:ext cx="3283950" cy="255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2713" y="5750943"/>
            <a:ext cx="3604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1. Разводка платы устройства.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23867" y="5750943"/>
            <a:ext cx="3402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2. Фотография готовой электронной платы.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54948" y="3125613"/>
            <a:ext cx="46520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Готовое устройство интегрируется в корпус бортового компьютера автомобиля и подключается в разрыв шлейфа дисплея, что в итоге позволяет выводить изображение с любого источника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RGBS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-сигнала, с возможностью переключения между ними.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3934" y="2295215"/>
            <a:ext cx="7374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работе проектируется и реализуется электронная плата управления видеовходами для бортового компьютера автомобиля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587" y="1067688"/>
            <a:ext cx="3460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XXVIII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Каргинские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чтения</a:t>
            </a:r>
          </a:p>
          <a:p>
            <a:endParaRPr lang="ru-RU" dirty="0"/>
          </a:p>
        </p:txBody>
      </p:sp>
      <p:pic>
        <p:nvPicPr>
          <p:cNvPr id="17" name="Picture 6" descr="C:\Users\locuser\Desktop\bottom.jpg"/>
          <p:cNvPicPr>
            <a:picLocks noChangeAspect="1" noChangeArrowheads="1"/>
          </p:cNvPicPr>
          <p:nvPr/>
        </p:nvPicPr>
        <p:blipFill>
          <a:blip r:embed="rId5" cstate="print"/>
          <a:srcRect t="-7273" r="32913"/>
          <a:stretch>
            <a:fillRect/>
          </a:stretch>
        </p:blipFill>
        <p:spPr bwMode="auto">
          <a:xfrm>
            <a:off x="0" y="6455391"/>
            <a:ext cx="12192000" cy="402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7548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70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Calibri Light</vt:lpstr>
      <vt:lpstr>Times New Roman</vt:lpstr>
      <vt:lpstr>Тема Office</vt:lpstr>
      <vt:lpstr>Сергеев Валерий Алексеевич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Сергеев Валерий Алексеевич</dc:title>
  <dc:creator>Valera Sergeev</dc:creator>
  <cp:lastModifiedBy>Valera Sergeev</cp:lastModifiedBy>
  <cp:revision>3</cp:revision>
  <dcterms:created xsi:type="dcterms:W3CDTF">2023-03-07T11:30:42Z</dcterms:created>
  <dcterms:modified xsi:type="dcterms:W3CDTF">2023-03-07T11:47:37Z</dcterms:modified>
</cp:coreProperties>
</file>