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67923"/>
              </p:ext>
            </p:extLst>
          </p:nvPr>
        </p:nvGraphicFramePr>
        <p:xfrm>
          <a:off x="2046050" y="4356338"/>
          <a:ext cx="6899542" cy="2401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8873">
                  <a:extLst>
                    <a:ext uri="{9D8B030D-6E8A-4147-A177-3AD203B41FA5}">
                      <a16:colId xmlns:a16="http://schemas.microsoft.com/office/drawing/2014/main" val="348866297"/>
                    </a:ext>
                  </a:extLst>
                </a:gridCol>
                <a:gridCol w="2820669">
                  <a:extLst>
                    <a:ext uri="{9D8B030D-6E8A-4147-A177-3AD203B41FA5}">
                      <a16:colId xmlns:a16="http://schemas.microsoft.com/office/drawing/2014/main" val="1882898292"/>
                    </a:ext>
                  </a:extLst>
                </a:gridCol>
              </a:tblGrid>
              <a:tr h="386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Вещество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АОА ∙ 10</a:t>
                      </a:r>
                      <a:r>
                        <a:rPr lang="en-US" sz="1200" baseline="30000">
                          <a:effectLst/>
                        </a:rPr>
                        <a:t>4</a:t>
                      </a:r>
                      <a:r>
                        <a:rPr lang="ru-RU" sz="1200">
                          <a:effectLst/>
                        </a:rPr>
                        <a:t>, М∙экв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51043691"/>
                  </a:ext>
                </a:extLst>
              </a:tr>
              <a:tr h="335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Аскорбиновая кислота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2,84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5715812"/>
                  </a:ext>
                </a:extLst>
              </a:tr>
              <a:tr h="335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Цистеин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5,66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8763211"/>
                  </a:ext>
                </a:extLst>
              </a:tr>
              <a:tr h="335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Пирогаллол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1871577"/>
                  </a:ext>
                </a:extLst>
              </a:tr>
              <a:tr h="335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Dark lager (Пиво)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3099431"/>
                  </a:ext>
                </a:extLst>
              </a:tr>
              <a:tr h="335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Иван чай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1793153"/>
                  </a:ext>
                </a:extLst>
              </a:tr>
              <a:tr h="335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Чай для похудения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111032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9396" y="0"/>
            <a:ext cx="10895161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Машкин Леонид Олегович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АНТИРАДИКАЛЬНОЙ АКТИВНОСТИ ПРИРОДНЫХ И СИНТЕТИЧЕСКИХ АНТИОКСИДАНТОВ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Руководитель: Ю.А. Рыжков 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Тверской государственный университет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 биохимии и биотехнологии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4067" y="1786404"/>
            <a:ext cx="1085203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данной работе решалась задача сравнения антиоксидантной активности в природных и синтетических антиоксидантах с целью отработки методики экспресс-определения АОА.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Существует ряд методов определения антиоксидантной активности. Одним из доступных является потенциометрический метод определения АОА. Медиатором служит система K</a:t>
            </a:r>
            <a:r>
              <a:rPr lang="ru-RU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(CN)</a:t>
            </a:r>
            <a:r>
              <a:rPr lang="ru-RU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]/ K</a:t>
            </a:r>
            <a:r>
              <a:rPr lang="ru-RU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(CN)</a:t>
            </a:r>
            <a:r>
              <a:rPr lang="ru-RU" sz="20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определения АОА были взяты природные (Пиво: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dark lager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чай:) и синтетические (Аскорбиновая кислота, цистеин, пирогаллол) вещества.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73550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134</Words>
  <Application>Microsoft Office PowerPoint</Application>
  <PresentationFormat>Широкоэкранный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Лихуша Павел Сергеевич</dc:creator>
  <cp:lastModifiedBy>Русакова Наталья Петровна</cp:lastModifiedBy>
  <cp:revision>1</cp:revision>
  <dcterms:created xsi:type="dcterms:W3CDTF">2023-03-07T12:16:26Z</dcterms:created>
  <dcterms:modified xsi:type="dcterms:W3CDTF">2023-03-11T10:32:58Z</dcterms:modified>
</cp:coreProperties>
</file>