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5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26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62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1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0946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40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78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57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5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0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2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2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0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17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9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5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0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1D790-0D4A-403E-858C-B5E1A9C77682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2689-3F8B-445D-A754-BD52FF3D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50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779" y="238887"/>
            <a:ext cx="9380421" cy="574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88" y="339471"/>
            <a:ext cx="1025387" cy="964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641" y="425788"/>
            <a:ext cx="2219325" cy="295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85417"/>
            <a:ext cx="3456432" cy="7019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8784" y="6184282"/>
            <a:ext cx="3633216" cy="68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11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Tw Cen MT</vt:lpstr>
      <vt:lpstr>Контур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2023-03-20T16:12:12Z</dcterms:created>
  <dcterms:modified xsi:type="dcterms:W3CDTF">2023-03-20T18:09:37Z</dcterms:modified>
</cp:coreProperties>
</file>