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43" y="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7215-3F98-4387-A6CE-DB562EE9DEDD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E566-0A1C-4E27-A179-C30436776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108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7215-3F98-4387-A6CE-DB562EE9DEDD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E566-0A1C-4E27-A179-C30436776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574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7215-3F98-4387-A6CE-DB562EE9DEDD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E566-0A1C-4E27-A179-C30436776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57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7215-3F98-4387-A6CE-DB562EE9DEDD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E566-0A1C-4E27-A179-C30436776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047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7215-3F98-4387-A6CE-DB562EE9DEDD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E566-0A1C-4E27-A179-C30436776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16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7215-3F98-4387-A6CE-DB562EE9DEDD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E566-0A1C-4E27-A179-C30436776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218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7215-3F98-4387-A6CE-DB562EE9DEDD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E566-0A1C-4E27-A179-C30436776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927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7215-3F98-4387-A6CE-DB562EE9DEDD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E566-0A1C-4E27-A179-C30436776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06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7215-3F98-4387-A6CE-DB562EE9DEDD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E566-0A1C-4E27-A179-C30436776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4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7215-3F98-4387-A6CE-DB562EE9DEDD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E566-0A1C-4E27-A179-C30436776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79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7215-3F98-4387-A6CE-DB562EE9DEDD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E566-0A1C-4E27-A179-C30436776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71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87215-3F98-4387-A6CE-DB562EE9DEDD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7E566-0A1C-4E27-A179-C30436776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925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0091" y="66448"/>
            <a:ext cx="9178636" cy="1482437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ФИЗИКО-ХИМИЧЕСКИЙ АНАЛИЗ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БУЛОЧКИ СДОБНОЙ, ОБОГАЩЕННОЙ РАСТИТЕЛЬНЫМИ ИНГРЕДИЕНТАМИ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Авторы: Смирнова И.В., Кудряшова Н.А. 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университет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Кафедра биохимии и биотехнологии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3908" y="1606383"/>
            <a:ext cx="4565073" cy="3519198"/>
          </a:xfrm>
        </p:spPr>
        <p:txBody>
          <a:bodyPr/>
          <a:lstStyle/>
          <a:p>
            <a:pPr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 – физико-химический анализ булочки сдобной с добавлением растительного сырья.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469845"/>
              </p:ext>
            </p:extLst>
          </p:nvPr>
        </p:nvGraphicFramePr>
        <p:xfrm>
          <a:off x="4793674" y="2343179"/>
          <a:ext cx="7245927" cy="2826326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092036">
                  <a:extLst>
                    <a:ext uri="{9D8B030D-6E8A-4147-A177-3AD203B41FA5}">
                      <a16:colId xmlns:a16="http://schemas.microsoft.com/office/drawing/2014/main" val="3136294220"/>
                    </a:ext>
                  </a:extLst>
                </a:gridCol>
                <a:gridCol w="1482436">
                  <a:extLst>
                    <a:ext uri="{9D8B030D-6E8A-4147-A177-3AD203B41FA5}">
                      <a16:colId xmlns:a16="http://schemas.microsoft.com/office/drawing/2014/main" val="1197607026"/>
                    </a:ext>
                  </a:extLst>
                </a:gridCol>
                <a:gridCol w="1413163">
                  <a:extLst>
                    <a:ext uri="{9D8B030D-6E8A-4147-A177-3AD203B41FA5}">
                      <a16:colId xmlns:a16="http://schemas.microsoft.com/office/drawing/2014/main" val="4131684290"/>
                    </a:ext>
                  </a:extLst>
                </a:gridCol>
                <a:gridCol w="2258292">
                  <a:extLst>
                    <a:ext uri="{9D8B030D-6E8A-4147-A177-3AD203B41FA5}">
                      <a16:colId xmlns:a16="http://schemas.microsoft.com/office/drawing/2014/main" val="895266732"/>
                    </a:ext>
                  </a:extLst>
                </a:gridCol>
              </a:tblGrid>
              <a:tr h="2618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ГОСТ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Фактические значения показателя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253877"/>
                  </a:ext>
                </a:extLst>
              </a:tr>
              <a:tr h="7855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Образец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несоответствие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Требованиям ГОСТ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1252450"/>
                  </a:ext>
                </a:extLst>
              </a:tr>
              <a:tr h="523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Массовая доля сахара, %, не более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19,5±1,0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Соответствует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9833273"/>
                  </a:ext>
                </a:extLst>
              </a:tr>
              <a:tr h="523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Влажность мякиша, %, не более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Соответствует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5673786"/>
                  </a:ext>
                </a:extLst>
              </a:tr>
              <a:tr h="523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Кислотность мякиша, град, не более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Соответствует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58135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21384" y="1617604"/>
            <a:ext cx="7038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1 – Физико-химические показатели булочки сдобной обогащенной растительным сырьем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93677" y="5211070"/>
            <a:ext cx="72874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Вывод: в результате проведенного физико-химического анализа установлено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булочка сдобная обогащенная растительным сырьем соответствует ГОСТ 24557–89 «Изделия хлебобулочные сдобные. Технические условия» по следующим физико-химическим показателям: «влажность мякиша», «кислотность мякиша» и «массовая доля сахара».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376" y="2644709"/>
            <a:ext cx="46296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Физико-химические показатели качества булочки сдобной должны соответствовать требованиям ГОСТа 24557–89 «Изделия хлебобулочные сдобные. Технические условия». Результаты экспертизы представлены в таблице 1.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0782" y="5015617"/>
            <a:ext cx="460663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СПИСОК ЛИТЕРАТУРЫ 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ТР ТС 021/2011 «О безопасности пищевой продукции»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ГОСТ 24557–89 «Изделия хлебобулочные сдобные. Технические условия»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1841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193</Words>
  <Application>Microsoft Office PowerPoint</Application>
  <PresentationFormat>Широкоэкранный</PresentationFormat>
  <Paragraphs>27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ФИЗИКО-ХИМИЧЕСКИЙ АНАЛИЗ  БУЛОЧКИ СДОБНОЙ, ОБОГАЩЕННОЙ РАСТИТЕЛЬНЫМИ ИНГРЕДИЕНТАМИ Авторы: Смирнова И.В., Кудряшова Н.А.  Тверской государственный университет Кафедра биохимии и биотехнологии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</dc:creator>
  <cp:lastModifiedBy>Русакова Наталья Петровна</cp:lastModifiedBy>
  <cp:revision>11</cp:revision>
  <dcterms:created xsi:type="dcterms:W3CDTF">2023-02-19T18:40:29Z</dcterms:created>
  <dcterms:modified xsi:type="dcterms:W3CDTF">2023-03-11T10:46:03Z</dcterms:modified>
</cp:coreProperties>
</file>