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1978796-DC3C-4C1D-9850-1025EAAC0058}">
  <a:tblStyle styleId="{01978796-DC3C-4C1D-9850-1025EAAC005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90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296980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07090"/>
              </a:buClr>
              <a:buSzPts val="4400"/>
              <a:buFont typeface="Calibri"/>
              <a:buNone/>
              <a:defRPr b="1">
                <a:solidFill>
                  <a:srgbClr val="60709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8625840" y="6644640"/>
            <a:ext cx="3600000" cy="2133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3"/>
          <p:cNvSpPr/>
          <p:nvPr/>
        </p:nvSpPr>
        <p:spPr>
          <a:xfrm>
            <a:off x="0" y="-22383"/>
            <a:ext cx="3600000" cy="2133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3"/>
          <p:cNvSpPr/>
          <p:nvPr/>
        </p:nvSpPr>
        <p:spPr>
          <a:xfrm rot="-5400000">
            <a:off x="8820811" y="3139757"/>
            <a:ext cx="6492875" cy="2133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3"/>
          <p:cNvSpPr/>
          <p:nvPr/>
        </p:nvSpPr>
        <p:spPr>
          <a:xfrm rot="-5400000">
            <a:off x="-3139758" y="3504883"/>
            <a:ext cx="6492875" cy="2133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ользовательский макет">
  <p:cSld name="Пользовательский макет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07090"/>
              </a:buClr>
              <a:buSzPts val="4400"/>
              <a:buFont typeface="Calibri"/>
              <a:buNone/>
              <a:defRPr b="1">
                <a:solidFill>
                  <a:srgbClr val="60709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Заголовок и объект">
  <p:cSld name="1_Заголовок и объект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8" name="Google Shape;88;p1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presentation-creation.ru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" name="Google Shape;11;p1">
            <a:hlinkClick r:id="rId13"/>
          </p:cNvPr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194000" y="367393"/>
            <a:ext cx="757762" cy="75776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5720" y="2380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Орлов Александр Андреевич</a:t>
            </a:r>
          </a:p>
          <a:p>
            <a:pPr algn="ctr"/>
            <a:r>
              <a:rPr lang="ru-RU" sz="1800" b="1" dirty="0"/>
              <a:t>Анализ топографии полей рассеяния одноосных ферромагнетиков с доменной структурой</a:t>
            </a:r>
            <a:endParaRPr lang="ru-RU" sz="1800" dirty="0"/>
          </a:p>
          <a:p>
            <a:pPr algn="ctr"/>
            <a:r>
              <a:rPr lang="ru-RU" dirty="0"/>
              <a:t>Руководители: </a:t>
            </a:r>
            <a:r>
              <a:rPr lang="ru-RU" dirty="0" err="1"/>
              <a:t>А.Ю.Карпенков</a:t>
            </a:r>
            <a:endParaRPr lang="ru-RU" dirty="0"/>
          </a:p>
          <a:p>
            <a:pPr algn="ctr"/>
            <a:r>
              <a:rPr lang="ru-RU" dirty="0"/>
              <a:t>Тверской государственный университет</a:t>
            </a:r>
          </a:p>
          <a:p>
            <a:pPr algn="ctr"/>
            <a:r>
              <a:rPr lang="ru-RU" dirty="0"/>
              <a:t>Кафедра Физика конденсированного состояния вещества</a:t>
            </a:r>
          </a:p>
          <a:p>
            <a:pPr algn="ctr"/>
            <a:r>
              <a:rPr lang="ru-RU" dirty="0"/>
              <a:t> </a:t>
            </a:r>
          </a:p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47406" y="2168965"/>
            <a:ext cx="495650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Доменная структура (ДС) </a:t>
            </a:r>
            <a:r>
              <a:rPr lang="ru-RU" sz="1600" dirty="0" err="1"/>
              <a:t>ферромагнитных</a:t>
            </a:r>
            <a:r>
              <a:rPr lang="ru-RU" sz="1600" dirty="0"/>
              <a:t> кристаллов выявляется в основном при помощи методов полярного эффекта Керра, порошковый </a:t>
            </a:r>
            <a:r>
              <a:rPr lang="ru-RU" sz="1600" dirty="0" smtClean="0"/>
              <a:t>осадков, </a:t>
            </a:r>
            <a:r>
              <a:rPr lang="ru-RU" sz="1600" dirty="0"/>
              <a:t>индикаторных пленок и магнитно-силовой микроскопии.  Аналитический расчет размагничивающих полей (РП) связан со значительными математическими трудностями. В данной работы было проведен анализ конфигурации и величины РП ДС одноосных ферромагнетиков в </a:t>
            </a:r>
            <a:r>
              <a:rPr lang="ru-RU" sz="1600" dirty="0" err="1"/>
              <a:t>магнитокристаллической</a:t>
            </a:r>
            <a:r>
              <a:rPr lang="ru-RU" sz="1600" dirty="0"/>
              <a:t> анизотропией типа «легкая </a:t>
            </a:r>
            <a:r>
              <a:rPr lang="ru-RU" sz="1600" dirty="0" smtClean="0"/>
              <a:t>ось».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901620"/>
              </p:ext>
            </p:extLst>
          </p:nvPr>
        </p:nvGraphicFramePr>
        <p:xfrm>
          <a:off x="5159896" y="2163140"/>
          <a:ext cx="6594948" cy="4237816"/>
        </p:xfrm>
        <a:graphic>
          <a:graphicData uri="http://schemas.openxmlformats.org/drawingml/2006/table">
            <a:tbl>
              <a:tblPr firstRow="1" bandRow="1">
                <a:tableStyleId>{01978796-DC3C-4C1D-9850-1025EAAC0058}</a:tableStyleId>
              </a:tblPr>
              <a:tblGrid>
                <a:gridCol w="3297474"/>
                <a:gridCol w="3297474"/>
              </a:tblGrid>
              <a:tr h="15121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8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а – 5 мкм</a:t>
                      </a:r>
                      <a:endParaRPr lang="ru-RU" sz="18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б – 15 мкм.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3540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Рис. 2. Конфигурация ДС и распределение магнитной индукции вдоль плоскостей </a:t>
                      </a:r>
                      <a:r>
                        <a:rPr lang="ru-RU" sz="16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ху</a:t>
                      </a:r>
                      <a:r>
                        <a:rPr lang="ru-RU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 (а) и х</a:t>
                      </a:r>
                      <a:r>
                        <a:rPr lang="en-US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z</a:t>
                      </a:r>
                      <a:r>
                        <a:rPr lang="ru-RU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 (б).</a:t>
                      </a:r>
                    </a:p>
                    <a:p>
                      <a:endParaRPr lang="ru-RU" sz="16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712" y="1988840"/>
            <a:ext cx="2429898" cy="1580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7339" y="1988840"/>
            <a:ext cx="2409447" cy="1580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260" y="4012204"/>
            <a:ext cx="2017350" cy="1541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2344" y="4012204"/>
            <a:ext cx="1932434" cy="1541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7406" y="4959321"/>
            <a:ext cx="5184576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/>
              <a:t>Выводы</a:t>
            </a:r>
          </a:p>
          <a:p>
            <a:r>
              <a:rPr lang="ru-RU" sz="1600" dirty="0" smtClean="0"/>
              <a:t>Обнаружено</a:t>
            </a:r>
            <a:r>
              <a:rPr lang="ru-RU" sz="1600" dirty="0"/>
              <a:t>, что размеры дополнительных доменов оказывают влияние на картину распределения полей. Высота над поверхностью образца, на которой обнаруживается это влияние, растет с увеличением высоты дополнительных доменов.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35360" y="297169"/>
            <a:ext cx="40841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/>
              <a:t>Цель</a:t>
            </a:r>
          </a:p>
          <a:p>
            <a:r>
              <a:rPr lang="ru-RU" sz="1600" dirty="0"/>
              <a:t>П</a:t>
            </a:r>
            <a:r>
              <a:rPr lang="ru-RU" sz="1600" dirty="0" smtClean="0"/>
              <a:t>роведение </a:t>
            </a:r>
            <a:r>
              <a:rPr lang="ru-RU" sz="1600" dirty="0"/>
              <a:t>анализа конфигурации и величины размагничивающих полей доменной структуры одноосных ферромагнетиков в </a:t>
            </a:r>
            <a:r>
              <a:rPr lang="ru-RU" sz="1600" dirty="0" err="1"/>
              <a:t>магнитокристаллической</a:t>
            </a:r>
            <a:r>
              <a:rPr lang="ru-RU" sz="1600" dirty="0"/>
              <a:t> анизотропией типа «легкая ось».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Теплый синий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166</Words>
  <Application>Microsoft Office PowerPoint</Application>
  <PresentationFormat>Произвольный</PresentationFormat>
  <Paragraphs>14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 Orlov</dc:creator>
  <cp:lastModifiedBy>Alexandr Orlov</cp:lastModifiedBy>
  <cp:revision>3</cp:revision>
  <dcterms:modified xsi:type="dcterms:W3CDTF">2023-03-22T05:33:03Z</dcterms:modified>
</cp:coreProperties>
</file>