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2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23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52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9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88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707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97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22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21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5ECA-2301-4A05-A8B3-3A14816772C9}" type="datetimeFigureOut">
              <a:rPr lang="ru-RU" smtClean="0"/>
              <a:t>24.03.2023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ADA3-1F1C-4112-A019-5432AF3A31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D2BD4-35F1-43F4-89CB-E53CB5B30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0" y="738709"/>
            <a:ext cx="5029200" cy="2857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между вязкостью и строением ионных жидкостей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Гусев А.Д.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Белоцерковец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Н.И.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02A3FB-54C5-406F-B6CA-E37B283FF90C}"/>
              </a:ext>
            </a:extLst>
          </p:cNvPr>
          <p:cNvSpPr/>
          <p:nvPr/>
        </p:nvSpPr>
        <p:spPr>
          <a:xfrm>
            <a:off x="209550" y="1085850"/>
            <a:ext cx="3028950" cy="4000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Введение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519156-9F7F-48ED-BF0B-74B32A143DBA}"/>
              </a:ext>
            </a:extLst>
          </p:cNvPr>
          <p:cNvSpPr txBox="1"/>
          <p:nvPr/>
        </p:nvSpPr>
        <p:spPr>
          <a:xfrm>
            <a:off x="0" y="1658049"/>
            <a:ext cx="378941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Вязкость является важным физическим свойством ионных жидкостей. В настоящей работе мы исследовали зависимость вязкости от структуры 20 ионных жидкостей класса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тетраалкиламмония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разными катионами, но с одним и тем же анионом бис(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трифторметансульфонил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амид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(TFSI). Экспериментальные значения вязкости для исследованных ионных жидкостей были взяты из литературы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корреляционного уравнения для прогнозирования значений вязкости ионных жидкостей класса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тетраалкиламмония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 разными катионами, но с одним и тем же анионом бис(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трифторметансульфонил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амид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(TFSI).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03490B-9BAF-4F7E-A427-FD6FD5872C8E}"/>
              </a:ext>
            </a:extLst>
          </p:cNvPr>
          <p:cNvSpPr txBox="1"/>
          <p:nvPr/>
        </p:nvSpPr>
        <p:spPr>
          <a:xfrm>
            <a:off x="3830517" y="1502984"/>
            <a:ext cx="76962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взаимосвязи между структурой и вязкостью ионных жидкостей была использована методология количественных соотношений между структурой и свойствами веществ (QSPR). В качестве дескриптора структуры был выбран топологический индекс Винера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Индекс Винера рассчитывали с учетом вклада гетероатомов. Все исследуемые соединения были разделены на два набора - тренировочный и тестовый. На тренировочном наборе с помощью графического редактора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найдено корреляционное уравнение вида:</a:t>
            </a:r>
          </a:p>
          <a:p>
            <a:pPr algn="ctr"/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η= 526,21*exp(-exp(-0,0018*(x-327,2))).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показан график зависимости вязкости соединений от индекса Винера:</a:t>
            </a:r>
          </a:p>
          <a:p>
            <a:pPr algn="ctr"/>
            <a:endParaRPr lang="ru-RU" sz="1200" b="1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9696D89-E92C-4BCC-8C81-DBE7C52A2425}"/>
              </a:ext>
            </a:extLst>
          </p:cNvPr>
          <p:cNvSpPr/>
          <p:nvPr/>
        </p:nvSpPr>
        <p:spPr>
          <a:xfrm>
            <a:off x="6096000" y="1024459"/>
            <a:ext cx="3028950" cy="4000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Полученное уравнение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362DAE40-CB01-4C54-9930-DE2087B75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517" y="3486448"/>
            <a:ext cx="4183482" cy="3386627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17F874A-ECB0-40E0-BCD9-5D74AC3DDE16}"/>
              </a:ext>
            </a:extLst>
          </p:cNvPr>
          <p:cNvSpPr/>
          <p:nvPr/>
        </p:nvSpPr>
        <p:spPr>
          <a:xfrm>
            <a:off x="8475098" y="3406877"/>
            <a:ext cx="3028950" cy="4000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Результаты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D84A2C-6CB2-4B98-A2F2-8C7761874D2E}"/>
              </a:ext>
            </a:extLst>
          </p:cNvPr>
          <p:cNvSpPr txBox="1"/>
          <p:nvPr/>
        </p:nvSpPr>
        <p:spPr>
          <a:xfrm>
            <a:off x="7965275" y="3982057"/>
            <a:ext cx="4226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тестовом наборе проведена проверка качества найденного корреляционного уравнения. Установлено, что вязкость исследуемых ионных жидкостей возрастает с увеличением индекса Винера.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Прогностическая сила уравнения составила 90%.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6F099-429C-4AFF-8D55-776ABC3265A2}"/>
              </a:ext>
            </a:extLst>
          </p:cNvPr>
          <p:cNvSpPr txBox="1"/>
          <p:nvPr/>
        </p:nvSpPr>
        <p:spPr>
          <a:xfrm>
            <a:off x="8131277" y="5736384"/>
            <a:ext cx="39132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Physical Properties of Ionic Liquids: Database and Evaluation/ Journal of Physical and Chemical Reference Data · December 2006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/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Б. С. </a:t>
            </a:r>
            <a:r>
              <a:rPr lang="ru-RU" sz="1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Прялкин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Топологические индексы. Томск 2017.</a:t>
            </a:r>
          </a:p>
          <a:p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8FB21F8-E507-4105-BBAC-B67CE89A295C}"/>
              </a:ext>
            </a:extLst>
          </p:cNvPr>
          <p:cNvSpPr/>
          <p:nvPr/>
        </p:nvSpPr>
        <p:spPr>
          <a:xfrm>
            <a:off x="8475098" y="5367052"/>
            <a:ext cx="3028950" cy="3437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Литература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17115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272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 2013 - 2022</vt:lpstr>
      <vt:lpstr>Взаимосвязь между вязкостью и строением ионных жидкостей Гусев А.Д. Белоцерковец Н.И. Тверской государственный университет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Миша Мешалкин</dc:creator>
  <cp:lastModifiedBy>Миша Мешалкин</cp:lastModifiedBy>
  <cp:revision>8</cp:revision>
  <dcterms:created xsi:type="dcterms:W3CDTF">2023-03-24T08:54:05Z</dcterms:created>
  <dcterms:modified xsi:type="dcterms:W3CDTF">2023-03-24T09:57:36Z</dcterms:modified>
</cp:coreProperties>
</file>