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26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1E43-2C49-4345-84D7-F479F7078FFB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7641E-78A0-4F94-8F93-3A8FFFE10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7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9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60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7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0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5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2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5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6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71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5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11EE-E038-4030-AEA9-76867B8D7BA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B1FAF-186D-4B3B-8742-9C5B14FF1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9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15884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САМОСБОРКИ В СИСТЕМЕ НА ОСНОВЕ АЛЬГИНАТА НАТРИЯ И ЦИСТЕИН-СЕРЕБРЯНОГО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0000"/>
                </a:solidFill>
                <a:latin typeface="Times New Roman"/>
                <a:cs typeface="Times New Roman"/>
              </a:rPr>
              <a:t>Тверской государственный университет  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>
                <a:solidFill>
                  <a:srgbClr val="000000"/>
                </a:solidFill>
                <a:latin typeface="Times New Roman"/>
                <a:cs typeface="Times New Roman"/>
              </a:rPr>
              <a:t>  Кафедра физической химии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12744" y="697180"/>
            <a:ext cx="3345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Н.А. Богаченков</a:t>
            </a:r>
            <a:r>
              <a: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С.Д. </a:t>
            </a:r>
            <a:r>
              <a: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Хижняк, П.М. Пахомов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277584" y="2260732"/>
            <a:ext cx="6167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400" b="1" dirty="0" smtClean="0">
                <a:latin typeface="Times New Roman"/>
                <a:ea typeface="Times New Roman"/>
              </a:rPr>
              <a:t>Цель</a:t>
            </a:r>
            <a:r>
              <a:rPr lang="ru-RU" sz="1400" dirty="0">
                <a:latin typeface="Times New Roman"/>
                <a:ea typeface="Times New Roman"/>
              </a:rPr>
              <a:t>: Цель данной работы – изучение процессов самосборки в водных растворах на основе </a:t>
            </a:r>
            <a:r>
              <a:rPr lang="en-US" sz="1400" dirty="0">
                <a:latin typeface="Times New Roman"/>
                <a:ea typeface="Times New Roman"/>
              </a:rPr>
              <a:t>L-</a:t>
            </a:r>
            <a:r>
              <a:rPr lang="ru-RU" sz="1400" dirty="0">
                <a:latin typeface="Times New Roman"/>
                <a:ea typeface="Times New Roman"/>
              </a:rPr>
              <a:t>цистеина с нитратом серебра (цистеин-серебряный раствор  ̶ ЦСР) и альгината </a:t>
            </a:r>
            <a:r>
              <a:rPr lang="ru-RU" sz="1400" dirty="0" smtClean="0">
                <a:latin typeface="Times New Roman"/>
                <a:ea typeface="Times New Roman"/>
              </a:rPr>
              <a:t>натрия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AlgNa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400" dirty="0" smtClean="0">
                <a:latin typeface="Times New Roman"/>
                <a:ea typeface="Times New Roman"/>
              </a:rPr>
              <a:t>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585" y="1335774"/>
            <a:ext cx="61673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Актуальность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AlgNa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обладает хелатирующей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, гелеобразующей, пленкообразующей способностями, биосовместимостью, низкой токсичностью, биоразлагаемостью, что определяет области его применения в биомедицине, косметологии, фармацевтике, пищевой промышленности и др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184072" y="2868360"/>
            <a:ext cx="32608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Альгинат натрия представляет собой натриевую соль альгиновой кислоты, в основном экстрагируемую из клеточных стенок бурых водорослей.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AlgNa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полисахарид сложного состава, состоящий из (1-4)-α-L-гулуроновой кислоты (G звено) и β-D-маннуроновой кислоты (M звено).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84" y="2960103"/>
            <a:ext cx="2906488" cy="132088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9832" y="4231408"/>
            <a:ext cx="3121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Струкурная формула альгината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923" y="10240159"/>
            <a:ext cx="61673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Вывод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оследовательность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добавления в ЦСР водного раствора альгината натрия и электролита имеет огромное значение, а именно перым следует добавлять </a:t>
            </a:r>
            <a:r>
              <a:rPr lang="en-US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AlgNa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т.к. раствор получается прозрачный и пригодный для дальнейших исследований.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помощью УФ спектроскопии установлено, что под влиянием отрицательно заряженных цепочек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AlgNa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наблюдается уменьшение поглощения в области ~316 нм и рост полосы поглощения ~390 нм, что свидетельствует об изменении электронной конфигурации супрамолекулярных структур в ЦСР. 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85" y="5549808"/>
            <a:ext cx="2417275" cy="1852836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277584" y="4546015"/>
            <a:ext cx="62126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исследования были приготовлены растворы трёх и дух компонентных систем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1 - цистеин серебрянного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раствора,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AlgNA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элетролита, а именно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MgSO</a:t>
            </a:r>
            <a:r>
              <a:rPr lang="en-US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температуре 25</a:t>
            </a:r>
            <a:r>
              <a:rPr lang="ru-RU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С, 2 – цистеин серебряный раствор и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AlgNa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температуре 25</a:t>
            </a:r>
            <a:r>
              <a:rPr lang="ru-RU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 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360" y="5572201"/>
            <a:ext cx="2370812" cy="181684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3965" y="5401980"/>
            <a:ext cx="1943145" cy="153701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9210" y="6636936"/>
            <a:ext cx="1997900" cy="152946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832" y="8357667"/>
            <a:ext cx="2044492" cy="1566427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8510" y="8376694"/>
            <a:ext cx="2126627" cy="163041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0572" y="8357667"/>
            <a:ext cx="2015350" cy="15440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0488" y="8108653"/>
            <a:ext cx="6581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Рис.2. Уф – спектр трёх компонентной системы (1 мл ЦСР, 0.03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AlgNa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0.03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MgSO</a:t>
            </a:r>
            <a:r>
              <a:rPr lang="en-US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0085" y="5433974"/>
            <a:ext cx="6562732" cy="26611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923" y="8376694"/>
            <a:ext cx="6284396" cy="15664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924" y="9932382"/>
            <a:ext cx="6284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Рис.3.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Уф – спектр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двух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компонентной системы (1 мл ЦСР,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0.005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AlgNa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93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294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ПРОЦЕССЫ САМОСБОРКИ В СИСТЕМЕ НА ОСНОВЕ АЛЬГИНАТА НАТРИЯ И ЦИСТЕИН-СЕРЕБРЯНОГО РАСТВОРА Тверской государственный университет      Кафедра физической химии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 Богаченков</dc:creator>
  <cp:lastModifiedBy>Илья Богаченков</cp:lastModifiedBy>
  <cp:revision>14</cp:revision>
  <dcterms:created xsi:type="dcterms:W3CDTF">2023-03-22T05:08:18Z</dcterms:created>
  <dcterms:modified xsi:type="dcterms:W3CDTF">2023-03-24T12:05:01Z</dcterms:modified>
</cp:coreProperties>
</file>