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0AD"/>
    <a:srgbClr val="E10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7" autoAdjust="0"/>
  </p:normalViewPr>
  <p:slideViewPr>
    <p:cSldViewPr snapToGrid="0">
      <p:cViewPr>
        <p:scale>
          <a:sx n="75" d="100"/>
          <a:sy n="75" d="100"/>
        </p:scale>
        <p:origin x="-2760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6C29B-B2AF-4829-A12D-53604CC5085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A290A-2682-4BB5-8FCA-59BAB6CAD1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72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008F-58BF-4134-AE07-52F572B6A862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71285" y="1874228"/>
            <a:ext cx="40014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руководитель: Макаров  В.В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dirty="0"/>
          </a:p>
        </p:txBody>
      </p:sp>
      <p:pic>
        <p:nvPicPr>
          <p:cNvPr id="1027" name="Picture 3" descr="C:\Users\locuser\Desktop\filiren.png"/>
          <p:cNvPicPr>
            <a:picLocks noChangeAspect="1" noChangeArrowheads="1"/>
          </p:cNvPicPr>
          <p:nvPr/>
        </p:nvPicPr>
        <p:blipFill>
          <a:blip r:embed="rId2" cstate="print"/>
          <a:srcRect l="20183" t="9213" r="9079"/>
          <a:stretch>
            <a:fillRect/>
          </a:stretch>
        </p:blipFill>
        <p:spPr bwMode="auto">
          <a:xfrm>
            <a:off x="6792686" y="0"/>
            <a:ext cx="2351314" cy="2263299"/>
          </a:xfrm>
          <a:prstGeom prst="rect">
            <a:avLst/>
          </a:prstGeom>
          <a:noFill/>
        </p:spPr>
      </p:pic>
      <p:pic>
        <p:nvPicPr>
          <p:cNvPr id="2" name="Picture 2" descr="E:\ALEX\САЙТЫ, СТЕНДЫ И ПРЕЗЕНТАЦИИ\ПРЕЗЕНТАЦИИ\TvGu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052" y="157938"/>
            <a:ext cx="6966648" cy="154342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646096" y="6475904"/>
            <a:ext cx="497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A3DAD"/>
                </a:solidFill>
              </a:rPr>
              <a:t>02</a:t>
            </a:r>
            <a:endParaRPr lang="ru-RU" dirty="0">
              <a:solidFill>
                <a:srgbClr val="2A3DAD"/>
              </a:solidFill>
            </a:endParaRPr>
          </a:p>
        </p:txBody>
      </p:sp>
      <p:pic>
        <p:nvPicPr>
          <p:cNvPr id="17" name="Picture 6" descr="C:\Users\locuser\Desktop\bottom.jpg"/>
          <p:cNvPicPr>
            <a:picLocks noChangeAspect="1" noChangeArrowheads="1"/>
          </p:cNvPicPr>
          <p:nvPr/>
        </p:nvPicPr>
        <p:blipFill>
          <a:blip r:embed="rId4" cstate="print"/>
          <a:srcRect t="-7273" r="32913"/>
          <a:stretch>
            <a:fillRect/>
          </a:stretch>
        </p:blipFill>
        <p:spPr bwMode="auto">
          <a:xfrm>
            <a:off x="0" y="6455391"/>
            <a:ext cx="9144000" cy="40260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663700" y="1378196"/>
            <a:ext cx="546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 АПРОБАЦИЯ ДРАЙВЕРА МОДУЛЯ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HLK-M35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LPC1788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14555" y="1162562"/>
            <a:ext cx="411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Шилова Анастасия Михайловна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087" y="2154194"/>
            <a:ext cx="5075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модуль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HLK-M35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69" y="2383826"/>
            <a:ext cx="5732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IAR Embedded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нижний уровень драйвера обмена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данными: инициализация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настройка, функции записи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 cstate="print"/>
          <a:srcRect l="16195" t="30702" r="9802"/>
          <a:stretch/>
        </p:blipFill>
        <p:spPr bwMode="auto">
          <a:xfrm>
            <a:off x="108883" y="3349892"/>
            <a:ext cx="5415617" cy="251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6445" y="5868283"/>
            <a:ext cx="551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 1. Программа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был написан драйвер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Wi-Fi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HLK-M35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6332" y="2371126"/>
            <a:ext cx="573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коммерциализации: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549900" y="2383826"/>
            <a:ext cx="12700" cy="4071565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562600" y="2861941"/>
            <a:ext cx="3467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Разработанный драйвер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возможность операционной системе устройства находить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подключаться к каждому доступному беспроводному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HLK-M35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передачу данных о конфигурации последовательных устройств через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сеть Интернет.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94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Карпенков</dc:creator>
  <cp:lastModifiedBy>Windows User</cp:lastModifiedBy>
  <cp:revision>63</cp:revision>
  <dcterms:created xsi:type="dcterms:W3CDTF">2020-05-29T15:50:27Z</dcterms:created>
  <dcterms:modified xsi:type="dcterms:W3CDTF">2023-03-25T09:58:00Z</dcterms:modified>
</cp:coreProperties>
</file>