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BC573-A403-41E4-9B49-77D4F1E07571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4EF231FB-BEEE-4E29-A9D4-B32A88F3713A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Предварительная очистка</a:t>
          </a:r>
        </a:p>
      </dgm:t>
    </dgm:pt>
    <dgm:pt modelId="{CDD28959-A265-4044-920C-53F8956A9355}" type="parTrans" cxnId="{B871F1ED-F5EE-4955-A0C4-94568EA9E880}">
      <dgm:prSet/>
      <dgm:spPr/>
      <dgm:t>
        <a:bodyPr/>
        <a:lstStyle/>
        <a:p>
          <a:endParaRPr lang="ru-RU"/>
        </a:p>
      </dgm:t>
    </dgm:pt>
    <dgm:pt modelId="{238BB094-D5D4-4DF9-9C4A-937BA4ABF91E}" type="sibTrans" cxnId="{B871F1ED-F5EE-4955-A0C4-94568EA9E880}">
      <dgm:prSet/>
      <dgm:spPr/>
      <dgm:t>
        <a:bodyPr/>
        <a:lstStyle/>
        <a:p>
          <a:endParaRPr lang="ru-RU"/>
        </a:p>
      </dgm:t>
    </dgm:pt>
    <dgm:pt modelId="{44F4C503-780C-4ED3-9967-6CD2E68CB49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Биологическая очистка</a:t>
          </a:r>
        </a:p>
      </dgm:t>
    </dgm:pt>
    <dgm:pt modelId="{8A7C664B-9372-4247-8ED3-9624E23D70DB}" type="parTrans" cxnId="{1F3C1719-AFE2-4A20-A2AF-FEAD4FC8F89C}">
      <dgm:prSet/>
      <dgm:spPr/>
      <dgm:t>
        <a:bodyPr/>
        <a:lstStyle/>
        <a:p>
          <a:endParaRPr lang="ru-RU"/>
        </a:p>
      </dgm:t>
    </dgm:pt>
    <dgm:pt modelId="{2EB03435-5854-419F-AEF2-DB54B98B8B7A}" type="sibTrans" cxnId="{1F3C1719-AFE2-4A20-A2AF-FEAD4FC8F89C}">
      <dgm:prSet/>
      <dgm:spPr/>
      <dgm:t>
        <a:bodyPr/>
        <a:lstStyle/>
        <a:p>
          <a:endParaRPr lang="ru-RU"/>
        </a:p>
      </dgm:t>
    </dgm:pt>
    <dgm:pt modelId="{260D021F-F557-46D7-B669-DA74E978156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Илоразделение</a:t>
          </a:r>
        </a:p>
      </dgm:t>
    </dgm:pt>
    <dgm:pt modelId="{6C4AC705-F131-4CD9-8A7D-C2FE2AAB63BD}" type="parTrans" cxnId="{D27E402C-3766-4E2C-BFCC-B0CDF1F88906}">
      <dgm:prSet/>
      <dgm:spPr/>
      <dgm:t>
        <a:bodyPr/>
        <a:lstStyle/>
        <a:p>
          <a:endParaRPr lang="ru-RU"/>
        </a:p>
      </dgm:t>
    </dgm:pt>
    <dgm:pt modelId="{E942E839-C30D-4AA5-A97F-21EB2F178BFB}" type="sibTrans" cxnId="{D27E402C-3766-4E2C-BFCC-B0CDF1F88906}">
      <dgm:prSet/>
      <dgm:spPr/>
      <dgm:t>
        <a:bodyPr/>
        <a:lstStyle/>
        <a:p>
          <a:endParaRPr lang="ru-RU"/>
        </a:p>
      </dgm:t>
    </dgm:pt>
    <dgm:pt modelId="{267C1724-168A-466A-A24B-D1F44BCF1CAC}" type="pres">
      <dgm:prSet presAssocID="{6D0BC573-A403-41E4-9B49-77D4F1E07571}" presName="CompostProcess" presStyleCnt="0">
        <dgm:presLayoutVars>
          <dgm:dir/>
          <dgm:resizeHandles val="exact"/>
        </dgm:presLayoutVars>
      </dgm:prSet>
      <dgm:spPr/>
    </dgm:pt>
    <dgm:pt modelId="{6903ECE2-BD0B-4B97-B50D-CCFD184872FF}" type="pres">
      <dgm:prSet presAssocID="{6D0BC573-A403-41E4-9B49-77D4F1E07571}" presName="arrow" presStyleLbl="bgShp" presStyleIdx="0" presStyleCnt="1" custLinFactNeighborX="10345" custLinFactNeighborY="3596"/>
      <dgm:spPr/>
    </dgm:pt>
    <dgm:pt modelId="{4645F54D-93DF-412A-AC4C-1074E4B5F524}" type="pres">
      <dgm:prSet presAssocID="{6D0BC573-A403-41E4-9B49-77D4F1E07571}" presName="linearProcess" presStyleCnt="0"/>
      <dgm:spPr/>
    </dgm:pt>
    <dgm:pt modelId="{B4B4133D-6CCB-4DDE-B0C2-971380769213}" type="pres">
      <dgm:prSet presAssocID="{4EF231FB-BEEE-4E29-A9D4-B32A88F3713A}" presName="textNode" presStyleLbl="node1" presStyleIdx="0" presStyleCnt="3">
        <dgm:presLayoutVars>
          <dgm:bulletEnabled val="1"/>
        </dgm:presLayoutVars>
      </dgm:prSet>
      <dgm:spPr/>
    </dgm:pt>
    <dgm:pt modelId="{05253E7B-C940-4CA6-9A97-61F54B2DEE1C}" type="pres">
      <dgm:prSet presAssocID="{238BB094-D5D4-4DF9-9C4A-937BA4ABF91E}" presName="sibTrans" presStyleCnt="0"/>
      <dgm:spPr/>
    </dgm:pt>
    <dgm:pt modelId="{7A436F26-DEFC-45EE-BE0C-AC7140790132}" type="pres">
      <dgm:prSet presAssocID="{44F4C503-780C-4ED3-9967-6CD2E68CB49D}" presName="textNode" presStyleLbl="node1" presStyleIdx="1" presStyleCnt="3">
        <dgm:presLayoutVars>
          <dgm:bulletEnabled val="1"/>
        </dgm:presLayoutVars>
      </dgm:prSet>
      <dgm:spPr/>
    </dgm:pt>
    <dgm:pt modelId="{65AE4E12-7526-4FE8-ADFA-2E57045E9088}" type="pres">
      <dgm:prSet presAssocID="{2EB03435-5854-419F-AEF2-DB54B98B8B7A}" presName="sibTrans" presStyleCnt="0"/>
      <dgm:spPr/>
    </dgm:pt>
    <dgm:pt modelId="{5731F12A-03BC-45F4-8558-152D9D972282}" type="pres">
      <dgm:prSet presAssocID="{260D021F-F557-46D7-B669-DA74E978156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F3C1719-AFE2-4A20-A2AF-FEAD4FC8F89C}" srcId="{6D0BC573-A403-41E4-9B49-77D4F1E07571}" destId="{44F4C503-780C-4ED3-9967-6CD2E68CB49D}" srcOrd="1" destOrd="0" parTransId="{8A7C664B-9372-4247-8ED3-9624E23D70DB}" sibTransId="{2EB03435-5854-419F-AEF2-DB54B98B8B7A}"/>
    <dgm:cxn modelId="{D27E402C-3766-4E2C-BFCC-B0CDF1F88906}" srcId="{6D0BC573-A403-41E4-9B49-77D4F1E07571}" destId="{260D021F-F557-46D7-B669-DA74E978156E}" srcOrd="2" destOrd="0" parTransId="{6C4AC705-F131-4CD9-8A7D-C2FE2AAB63BD}" sibTransId="{E942E839-C30D-4AA5-A97F-21EB2F178BFB}"/>
    <dgm:cxn modelId="{CDD4B84F-5977-4F87-85CB-D87151B2389E}" type="presOf" srcId="{260D021F-F557-46D7-B669-DA74E978156E}" destId="{5731F12A-03BC-45F4-8558-152D9D972282}" srcOrd="0" destOrd="0" presId="urn:microsoft.com/office/officeart/2005/8/layout/hProcess9"/>
    <dgm:cxn modelId="{E82EAB9B-E86D-44BF-92EA-C53C075D199A}" type="presOf" srcId="{6D0BC573-A403-41E4-9B49-77D4F1E07571}" destId="{267C1724-168A-466A-A24B-D1F44BCF1CAC}" srcOrd="0" destOrd="0" presId="urn:microsoft.com/office/officeart/2005/8/layout/hProcess9"/>
    <dgm:cxn modelId="{3238E49C-88DC-4F4E-907F-5A0A96A7CA46}" type="presOf" srcId="{4EF231FB-BEEE-4E29-A9D4-B32A88F3713A}" destId="{B4B4133D-6CCB-4DDE-B0C2-971380769213}" srcOrd="0" destOrd="0" presId="urn:microsoft.com/office/officeart/2005/8/layout/hProcess9"/>
    <dgm:cxn modelId="{E9100AE8-5C46-4D5C-8EF2-562E57DC2D36}" type="presOf" srcId="{44F4C503-780C-4ED3-9967-6CD2E68CB49D}" destId="{7A436F26-DEFC-45EE-BE0C-AC7140790132}" srcOrd="0" destOrd="0" presId="urn:microsoft.com/office/officeart/2005/8/layout/hProcess9"/>
    <dgm:cxn modelId="{B871F1ED-F5EE-4955-A0C4-94568EA9E880}" srcId="{6D0BC573-A403-41E4-9B49-77D4F1E07571}" destId="{4EF231FB-BEEE-4E29-A9D4-B32A88F3713A}" srcOrd="0" destOrd="0" parTransId="{CDD28959-A265-4044-920C-53F8956A9355}" sibTransId="{238BB094-D5D4-4DF9-9C4A-937BA4ABF91E}"/>
    <dgm:cxn modelId="{95F7954B-85CB-4155-B8A7-E64332EC3E34}" type="presParOf" srcId="{267C1724-168A-466A-A24B-D1F44BCF1CAC}" destId="{6903ECE2-BD0B-4B97-B50D-CCFD184872FF}" srcOrd="0" destOrd="0" presId="urn:microsoft.com/office/officeart/2005/8/layout/hProcess9"/>
    <dgm:cxn modelId="{0922F444-0DE4-4792-93D1-6F0E45346E1D}" type="presParOf" srcId="{267C1724-168A-466A-A24B-D1F44BCF1CAC}" destId="{4645F54D-93DF-412A-AC4C-1074E4B5F524}" srcOrd="1" destOrd="0" presId="urn:microsoft.com/office/officeart/2005/8/layout/hProcess9"/>
    <dgm:cxn modelId="{1E3B48CC-67FB-414D-8487-0E85C68A9BB4}" type="presParOf" srcId="{4645F54D-93DF-412A-AC4C-1074E4B5F524}" destId="{B4B4133D-6CCB-4DDE-B0C2-971380769213}" srcOrd="0" destOrd="0" presId="urn:microsoft.com/office/officeart/2005/8/layout/hProcess9"/>
    <dgm:cxn modelId="{74D2C3B9-6575-42C3-A94D-11487F18B53A}" type="presParOf" srcId="{4645F54D-93DF-412A-AC4C-1074E4B5F524}" destId="{05253E7B-C940-4CA6-9A97-61F54B2DEE1C}" srcOrd="1" destOrd="0" presId="urn:microsoft.com/office/officeart/2005/8/layout/hProcess9"/>
    <dgm:cxn modelId="{8CED87D5-A864-4749-9D3C-4815FBE8F5AB}" type="presParOf" srcId="{4645F54D-93DF-412A-AC4C-1074E4B5F524}" destId="{7A436F26-DEFC-45EE-BE0C-AC7140790132}" srcOrd="2" destOrd="0" presId="urn:microsoft.com/office/officeart/2005/8/layout/hProcess9"/>
    <dgm:cxn modelId="{F07A9146-B9C0-4B5B-BE77-A3C8201B70AC}" type="presParOf" srcId="{4645F54D-93DF-412A-AC4C-1074E4B5F524}" destId="{65AE4E12-7526-4FE8-ADFA-2E57045E9088}" srcOrd="3" destOrd="0" presId="urn:microsoft.com/office/officeart/2005/8/layout/hProcess9"/>
    <dgm:cxn modelId="{497FF518-058E-4E0D-98EB-523ECD0CFF17}" type="presParOf" srcId="{4645F54D-93DF-412A-AC4C-1074E4B5F524}" destId="{5731F12A-03BC-45F4-8558-152D9D97228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3ECE2-BD0B-4B97-B50D-CCFD184872FF}">
      <dsp:nvSpPr>
        <dsp:cNvPr id="0" name=""/>
        <dsp:cNvSpPr/>
      </dsp:nvSpPr>
      <dsp:spPr>
        <a:xfrm>
          <a:off x="662939" y="0"/>
          <a:ext cx="3756660" cy="2209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4133D-6CCB-4DDE-B0C2-971380769213}">
      <dsp:nvSpPr>
        <dsp:cNvPr id="0" name=""/>
        <dsp:cNvSpPr/>
      </dsp:nvSpPr>
      <dsp:spPr>
        <a:xfrm>
          <a:off x="4747" y="662940"/>
          <a:ext cx="1422558" cy="88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</a:rPr>
            <a:t>Предварительная очистка</a:t>
          </a:r>
        </a:p>
      </dsp:txBody>
      <dsp:txXfrm>
        <a:off x="47896" y="706089"/>
        <a:ext cx="1336260" cy="797622"/>
      </dsp:txXfrm>
    </dsp:sp>
    <dsp:sp modelId="{7A436F26-DEFC-45EE-BE0C-AC7140790132}">
      <dsp:nvSpPr>
        <dsp:cNvPr id="0" name=""/>
        <dsp:cNvSpPr/>
      </dsp:nvSpPr>
      <dsp:spPr>
        <a:xfrm>
          <a:off x="1498520" y="662940"/>
          <a:ext cx="1422558" cy="883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Биологическая очистка</a:t>
          </a:r>
        </a:p>
      </dsp:txBody>
      <dsp:txXfrm>
        <a:off x="1541669" y="706089"/>
        <a:ext cx="1336260" cy="797622"/>
      </dsp:txXfrm>
    </dsp:sp>
    <dsp:sp modelId="{5731F12A-03BC-45F4-8558-152D9D972282}">
      <dsp:nvSpPr>
        <dsp:cNvPr id="0" name=""/>
        <dsp:cNvSpPr/>
      </dsp:nvSpPr>
      <dsp:spPr>
        <a:xfrm>
          <a:off x="2992293" y="662940"/>
          <a:ext cx="1422558" cy="883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Илоразделение</a:t>
          </a:r>
        </a:p>
      </dsp:txBody>
      <dsp:txXfrm>
        <a:off x="3035442" y="706089"/>
        <a:ext cx="1336260" cy="797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7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6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3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6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6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8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5D23-DD54-48D5-847D-6F9F987975A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EF5B-2B52-41A7-8EB2-E40626E1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5" y="4581128"/>
            <a:ext cx="3369745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6" y="274877"/>
            <a:ext cx="2762979" cy="249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780928"/>
            <a:ext cx="3312369" cy="200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9912" y="116632"/>
            <a:ext cx="5004048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 УТИЛИЗАЦИИ СТОЧНЫХ ВОД ЖИВОТНОВОДЧЕСКИХ КОМПЛЕКСОВ МЕТОДОМ БИОКАТАЛИТИЧЕСКОЙ ОЧИСТКИ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Зинаида Олеговна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технический университет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59744"/>
              </p:ext>
            </p:extLst>
          </p:nvPr>
        </p:nvGraphicFramePr>
        <p:xfrm>
          <a:off x="3744596" y="5001737"/>
          <a:ext cx="5112566" cy="1463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Показатель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ПДК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[1]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БПК5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</a:t>
                      </a:r>
                      <a:r>
                        <a:rPr lang="ru-RU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О</a:t>
                      </a:r>
                      <a:r>
                        <a:rPr lang="ru-RU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ХПК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О</a:t>
                      </a:r>
                      <a:r>
                        <a:rPr lang="ru-RU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О</a:t>
                      </a:r>
                      <a:r>
                        <a:rPr lang="ru-RU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Кадмий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 мг/л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0,021 мг/л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мг/л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 мг/л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Мышьяк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мг/л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 мг/л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Ртуть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 мг/л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0,0012 мг/л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Бензапирен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0,000001 мг/л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0,000091 мг/л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402553508"/>
              </p:ext>
            </p:extLst>
          </p:nvPr>
        </p:nvGraphicFramePr>
        <p:xfrm>
          <a:off x="4211960" y="2599305"/>
          <a:ext cx="4419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4656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95</Words>
  <Application>Microsoft Office PowerPoint</Application>
  <PresentationFormat>Экран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MainUser</dc:creator>
  <cp:lastModifiedBy>Русакова Наталья Петровна</cp:lastModifiedBy>
  <cp:revision>3</cp:revision>
  <dcterms:created xsi:type="dcterms:W3CDTF">2021-03-09T10:25:37Z</dcterms:created>
  <dcterms:modified xsi:type="dcterms:W3CDTF">2021-03-10T13:38:31Z</dcterms:modified>
</cp:coreProperties>
</file>