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2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FAC2E-3592-4C32-B8DE-05739C0B5DC4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16C95109-702D-4790-89E3-1A0FE163FD61}">
      <dgm:prSet phldrT="[Текст]" custT="1"/>
      <dgm:spPr/>
      <dgm:t>
        <a:bodyPr/>
        <a:lstStyle/>
        <a:p>
          <a:r>
            <a:rPr lang="ru-RU" sz="700" dirty="0"/>
            <a:t>Промывка и сушка</a:t>
          </a:r>
        </a:p>
      </dgm:t>
    </dgm:pt>
    <dgm:pt modelId="{748E033A-C3B9-455F-AAB2-5E436F649BC5}" type="parTrans" cxnId="{61D2A0FA-2E31-43F0-BF81-A1582788FED4}">
      <dgm:prSet/>
      <dgm:spPr/>
      <dgm:t>
        <a:bodyPr/>
        <a:lstStyle/>
        <a:p>
          <a:endParaRPr lang="ru-RU"/>
        </a:p>
      </dgm:t>
    </dgm:pt>
    <dgm:pt modelId="{39D52E1A-F5FC-4188-AA42-842FB8FB1930}" type="sibTrans" cxnId="{61D2A0FA-2E31-43F0-BF81-A1582788FED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E1D22C7-89D7-49F0-B560-27F1B050FAA2}">
          <dgm:prSet phldrT="[Текст]" custT="1"/>
          <dgm:spPr/>
          <dgm:t>
            <a:bodyPr/>
            <a:lstStyle/>
            <a:p>
              <a:r>
                <a:rPr lang="ru-RU" sz="600" dirty="0"/>
                <a:t>1г СПС </a:t>
              </a:r>
              <a:r>
                <a:rPr lang="en-US" sz="600" dirty="0"/>
                <a:t>MN270 +</a:t>
              </a:r>
              <a:r>
                <a:rPr lang="ru-RU" sz="600" dirty="0" err="1"/>
                <a:t>прекурсор</a:t>
              </a:r>
              <a:r>
                <a:rPr lang="ru-RU" sz="600" dirty="0"/>
                <a:t> </a:t>
              </a:r>
              <a:r>
                <a:rPr lang="ru-RU" sz="500" dirty="0"/>
                <a:t>+0,1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5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500" b="0" i="1" smtClean="0">
                          <a:latin typeface="Cambria Math" panose="02040503050406030204" pitchFamily="18" charset="0"/>
                        </a:rPr>
                        <m:t>𝑁𝑎</m:t>
                      </m:r>
                    </m:e>
                    <m:sub>
                      <m:r>
                        <a:rPr lang="en-US" sz="500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sSubPr>
                      <m:ctrlPr>
                        <a:rPr lang="en-US" sz="5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500" b="0" i="1" smtClean="0">
                          <a:latin typeface="Cambria Math" panose="02040503050406030204" pitchFamily="18" charset="0"/>
                        </a:rPr>
                        <m:t>𝐶𝑂</m:t>
                      </m:r>
                    </m:e>
                    <m:sub>
                      <m:r>
                        <a:rPr lang="en-US" sz="500" b="0" i="1" smtClean="0"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lang="en-US" sz="500" b="0" i="1" smtClean="0">
                      <a:latin typeface="Cambria Math" panose="02040503050406030204" pitchFamily="18" charset="0"/>
                    </a:rPr>
                    <m:t>+15 </m:t>
                  </m:r>
                  <m:r>
                    <a:rPr lang="ru-RU" sz="500" b="0" i="1" smtClean="0">
                      <a:latin typeface="Cambria Math" panose="02040503050406030204" pitchFamily="18" charset="0"/>
                    </a:rPr>
                    <m:t>мл воды</m:t>
                  </m:r>
                  <m:r>
                    <a:rPr lang="en-US" sz="500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endParaRPr lang="ru-RU" sz="500" dirty="0"/>
            </a:p>
          </dgm:t>
        </dgm:pt>
      </mc:Choice>
      <mc:Fallback xmlns="">
        <dgm:pt modelId="{FE1D22C7-89D7-49F0-B560-27F1B050FAA2}">
          <dgm:prSet phldrT="[Текст]" custT="1"/>
          <dgm:spPr/>
          <dgm:t>
            <a:bodyPr/>
            <a:lstStyle/>
            <a:p>
              <a:r>
                <a:rPr lang="ru-RU" sz="600" dirty="0" smtClean="0"/>
                <a:t>1г СПС </a:t>
              </a:r>
              <a:r>
                <a:rPr lang="en-US" sz="600" dirty="0" smtClean="0"/>
                <a:t>MN270 +</a:t>
              </a:r>
              <a:r>
                <a:rPr lang="ru-RU" sz="600" dirty="0" err="1" smtClean="0"/>
                <a:t>прекурсор</a:t>
              </a:r>
              <a:r>
                <a:rPr lang="ru-RU" sz="600" dirty="0" smtClean="0"/>
                <a:t> </a:t>
              </a:r>
              <a:r>
                <a:rPr lang="ru-RU" sz="500" dirty="0" smtClean="0"/>
                <a:t>+0,1 </a:t>
              </a:r>
              <a:r>
                <a:rPr lang="en-US" sz="500" i="0" smtClean="0">
                  <a:latin typeface="Cambria Math" panose="02040503050406030204" pitchFamily="18" charset="0"/>
                </a:rPr>
                <a:t>〖</a:t>
              </a:r>
              <a:r>
                <a:rPr lang="en-US" sz="500" b="0" i="0" smtClean="0">
                  <a:latin typeface="Cambria Math" panose="02040503050406030204" pitchFamily="18" charset="0"/>
                </a:rPr>
                <a:t>𝑁𝑎〗_2 </a:t>
              </a:r>
              <a:r>
                <a:rPr lang="en-US" sz="500" i="0" smtClean="0">
                  <a:latin typeface="Cambria Math" panose="02040503050406030204" pitchFamily="18" charset="0"/>
                </a:rPr>
                <a:t>〖</a:t>
              </a:r>
              <a:r>
                <a:rPr lang="en-US" sz="500" b="0" i="0" smtClean="0">
                  <a:latin typeface="Cambria Math" panose="02040503050406030204" pitchFamily="18" charset="0"/>
                </a:rPr>
                <a:t>𝐶𝑂〗_3+15 </a:t>
              </a:r>
              <a:r>
                <a:rPr lang="ru-RU" sz="500" b="0" i="0" smtClean="0">
                  <a:latin typeface="Cambria Math" panose="02040503050406030204" pitchFamily="18" charset="0"/>
                </a:rPr>
                <a:t>мл воды</a:t>
              </a:r>
              <a:r>
                <a:rPr lang="en-US" sz="500" b="0" i="0" smtClean="0">
                  <a:latin typeface="Cambria Math" panose="02040503050406030204" pitchFamily="18" charset="0"/>
                </a:rPr>
                <a:t> </a:t>
              </a:r>
              <a:endParaRPr lang="ru-RU" sz="500" dirty="0"/>
            </a:p>
          </dgm:t>
        </dgm:pt>
      </mc:Fallback>
    </mc:AlternateContent>
    <dgm:pt modelId="{BA8B59D7-56AC-486D-99F1-A68A113F2A84}" type="parTrans" cxnId="{89959C13-5157-4CEE-B50D-0C392D04D4CA}">
      <dgm:prSet/>
      <dgm:spPr/>
      <dgm:t>
        <a:bodyPr/>
        <a:lstStyle/>
        <a:p>
          <a:endParaRPr lang="ru-RU"/>
        </a:p>
      </dgm:t>
    </dgm:pt>
    <dgm:pt modelId="{AD49CE37-B206-4F55-8E6C-984E9935FC4E}" type="sibTrans" cxnId="{89959C13-5157-4CEE-B50D-0C392D04D4CA}">
      <dgm:prSet/>
      <dgm:spPr/>
      <dgm:t>
        <a:bodyPr/>
        <a:lstStyle/>
        <a:p>
          <a:endParaRPr lang="ru-RU" dirty="0"/>
        </a:p>
      </dgm:t>
    </dgm:pt>
    <dgm:pt modelId="{B4C776D1-6D5E-4C91-B875-55FB981D901D}">
      <dgm:prSet phldrT="[Текст]"/>
      <dgm:spPr/>
      <dgm:t>
        <a:bodyPr/>
        <a:lstStyle/>
        <a:p>
          <a:r>
            <a:rPr lang="ru-RU" dirty="0"/>
            <a:t>Нагрев до 200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⁰С под давлением азота 6Мпа</a:t>
          </a:r>
          <a:endParaRPr lang="ru-RU" dirty="0"/>
        </a:p>
      </dgm:t>
    </dgm:pt>
    <dgm:pt modelId="{CA4B19AC-D737-499E-B3D2-B2D53F30EF77}" type="parTrans" cxnId="{6E831FF1-8C5A-40C9-A774-6A3958754754}">
      <dgm:prSet/>
      <dgm:spPr/>
      <dgm:t>
        <a:bodyPr/>
        <a:lstStyle/>
        <a:p>
          <a:endParaRPr lang="ru-RU"/>
        </a:p>
      </dgm:t>
    </dgm:pt>
    <dgm:pt modelId="{76641E1D-C8B4-4094-81E9-ED3030E3C8C2}" type="sibTrans" cxnId="{6E831FF1-8C5A-40C9-A774-6A3958754754}">
      <dgm:prSet/>
      <dgm:spPr/>
      <dgm:t>
        <a:bodyPr/>
        <a:lstStyle/>
        <a:p>
          <a:endParaRPr lang="ru-RU"/>
        </a:p>
      </dgm:t>
    </dgm:pt>
    <dgm:pt modelId="{A3A14992-FB5E-4C41-9662-D1A24BBB059F}">
      <dgm:prSet/>
      <dgm:spPr/>
      <dgm:t>
        <a:bodyPr/>
        <a:lstStyle/>
        <a:p>
          <a:r>
            <a:rPr lang="ru-RU" dirty="0"/>
            <a:t>Синтез</a:t>
          </a:r>
        </a:p>
        <a:p>
          <a:endParaRPr lang="ru-RU" dirty="0"/>
        </a:p>
      </dgm:t>
    </dgm:pt>
    <dgm:pt modelId="{58E32780-8FD4-4494-B55F-7CD8E55FC8FA}" type="parTrans" cxnId="{53C5188F-7E98-410A-93B7-57103B6F4931}">
      <dgm:prSet/>
      <dgm:spPr/>
      <dgm:t>
        <a:bodyPr/>
        <a:lstStyle/>
        <a:p>
          <a:endParaRPr lang="ru-RU"/>
        </a:p>
      </dgm:t>
    </dgm:pt>
    <dgm:pt modelId="{1104BBE3-9CCC-4406-9849-F962C2CF64CD}" type="sibTrans" cxnId="{53C5188F-7E98-410A-93B7-57103B6F4931}">
      <dgm:prSet/>
      <dgm:spPr/>
      <dgm:t>
        <a:bodyPr/>
        <a:lstStyle/>
        <a:p>
          <a:endParaRPr lang="ru-RU"/>
        </a:p>
      </dgm:t>
    </dgm:pt>
    <dgm:pt modelId="{6C3DA45B-355C-4468-96AA-BC474301E0A8}">
      <dgm:prSet/>
      <dgm:spPr/>
      <dgm:t>
        <a:bodyPr/>
        <a:lstStyle/>
        <a:p>
          <a:r>
            <a:rPr lang="ru-RU" dirty="0"/>
            <a:t>Охлаждение и фильтрация</a:t>
          </a:r>
        </a:p>
        <a:p>
          <a:endParaRPr lang="ru-RU" dirty="0"/>
        </a:p>
      </dgm:t>
    </dgm:pt>
    <dgm:pt modelId="{ECD0C00F-5ED0-4A20-828E-1682D77359EC}" type="parTrans" cxnId="{CF1FC427-1177-4240-8132-00AA80C31119}">
      <dgm:prSet/>
      <dgm:spPr/>
      <dgm:t>
        <a:bodyPr/>
        <a:lstStyle/>
        <a:p>
          <a:endParaRPr lang="ru-RU"/>
        </a:p>
      </dgm:t>
    </dgm:pt>
    <dgm:pt modelId="{752233DE-657C-49F4-B2F8-795949E67562}" type="sibTrans" cxnId="{CF1FC427-1177-4240-8132-00AA80C31119}">
      <dgm:prSet/>
      <dgm:spPr/>
      <dgm:t>
        <a:bodyPr/>
        <a:lstStyle/>
        <a:p>
          <a:endParaRPr lang="ru-RU"/>
        </a:p>
      </dgm:t>
    </dgm:pt>
    <dgm:pt modelId="{0982EFF6-F90D-4B49-971B-6C46510BD404}">
      <dgm:prSet/>
      <dgm:spPr/>
      <dgm:t>
        <a:bodyPr/>
        <a:lstStyle/>
        <a:p>
          <a:r>
            <a:rPr lang="ru-RU" dirty="0"/>
            <a:t>Промывка водой</a:t>
          </a:r>
        </a:p>
      </dgm:t>
    </dgm:pt>
    <dgm:pt modelId="{149917C7-1EE4-4ED6-84AC-735826A0CD80}" type="parTrans" cxnId="{4B73B9FB-AF58-443D-9F78-D627A73EF586}">
      <dgm:prSet/>
      <dgm:spPr/>
      <dgm:t>
        <a:bodyPr/>
        <a:lstStyle/>
        <a:p>
          <a:endParaRPr lang="ru-RU"/>
        </a:p>
      </dgm:t>
    </dgm:pt>
    <dgm:pt modelId="{5D0C2941-F932-4D7C-B3EA-195FC9A5B484}" type="sibTrans" cxnId="{4B73B9FB-AF58-443D-9F78-D627A73EF586}">
      <dgm:prSet/>
      <dgm:spPr/>
      <dgm:t>
        <a:bodyPr/>
        <a:lstStyle/>
        <a:p>
          <a:endParaRPr lang="ru-RU"/>
        </a:p>
      </dgm:t>
    </dgm:pt>
    <dgm:pt modelId="{7AFB852F-C2AF-4FF6-AD37-A1316089A120}">
      <dgm:prSet/>
      <dgm:spPr/>
      <dgm:t>
        <a:bodyPr/>
        <a:lstStyle/>
        <a:p>
          <a:r>
            <a:rPr lang="ru-RU" dirty="0"/>
            <a:t>сушка</a:t>
          </a:r>
        </a:p>
      </dgm:t>
    </dgm:pt>
    <dgm:pt modelId="{58DEA5FE-3FD0-45E5-A9C6-BE42D11C044A}" type="parTrans" cxnId="{A9A67183-7E66-4CF1-B4A9-378AE3EECE26}">
      <dgm:prSet/>
      <dgm:spPr/>
      <dgm:t>
        <a:bodyPr/>
        <a:lstStyle/>
        <a:p>
          <a:endParaRPr lang="ru-RU"/>
        </a:p>
      </dgm:t>
    </dgm:pt>
    <dgm:pt modelId="{AF3D05C9-DEA1-4338-8502-D0A2C81E1553}" type="sibTrans" cxnId="{A9A67183-7E66-4CF1-B4A9-378AE3EECE26}">
      <dgm:prSet/>
      <dgm:spPr/>
      <dgm:t>
        <a:bodyPr/>
        <a:lstStyle/>
        <a:p>
          <a:endParaRPr lang="ru-RU"/>
        </a:p>
      </dgm:t>
    </dgm:pt>
    <dgm:pt modelId="{F0605035-636E-43C8-AD80-F0656BFD9A70}" type="pres">
      <dgm:prSet presAssocID="{BA5FAC2E-3592-4C32-B8DE-05739C0B5DC4}" presName="linearFlow" presStyleCnt="0">
        <dgm:presLayoutVars>
          <dgm:resizeHandles val="exact"/>
        </dgm:presLayoutVars>
      </dgm:prSet>
      <dgm:spPr/>
    </dgm:pt>
    <dgm:pt modelId="{BDAEB179-8BEA-4609-ABF1-D9A8727F4741}" type="pres">
      <dgm:prSet presAssocID="{16C95109-702D-4790-89E3-1A0FE163FD61}" presName="node" presStyleLbl="node1" presStyleIdx="0" presStyleCnt="7" custScaleX="82355" custScaleY="84442">
        <dgm:presLayoutVars>
          <dgm:bulletEnabled val="1"/>
        </dgm:presLayoutVars>
      </dgm:prSet>
      <dgm:spPr/>
    </dgm:pt>
    <dgm:pt modelId="{C0381AC1-19A1-41F8-975F-0AAB3C1C5F0B}" type="pres">
      <dgm:prSet presAssocID="{39D52E1A-F5FC-4188-AA42-842FB8FB1930}" presName="sibTrans" presStyleLbl="sibTrans2D1" presStyleIdx="0" presStyleCnt="6" custFlipHor="1" custScaleX="156019" custScaleY="81730" custLinFactNeighborX="-17612" custLinFactNeighborY="-4108"/>
      <dgm:spPr/>
    </dgm:pt>
    <dgm:pt modelId="{FA49DAF0-79CB-4642-9784-3B3183DA0BFB}" type="pres">
      <dgm:prSet presAssocID="{39D52E1A-F5FC-4188-AA42-842FB8FB1930}" presName="connectorText" presStyleLbl="sibTrans2D1" presStyleIdx="0" presStyleCnt="6"/>
      <dgm:spPr/>
    </dgm:pt>
    <dgm:pt modelId="{14ADA74D-F86C-4B56-8C8C-6AA5284D7A59}" type="pres">
      <dgm:prSet presAssocID="{FE1D22C7-89D7-49F0-B560-27F1B050FAA2}" presName="node" presStyleLbl="node1" presStyleIdx="1" presStyleCnt="7" custScaleX="75539" custScaleY="136034" custLinFactNeighborX="637" custLinFactNeighborY="-56706">
        <dgm:presLayoutVars>
          <dgm:bulletEnabled val="1"/>
        </dgm:presLayoutVars>
      </dgm:prSet>
      <dgm:spPr/>
    </dgm:pt>
    <dgm:pt modelId="{F6E837BE-8445-476D-A240-B6093CD2AB2A}" type="pres">
      <dgm:prSet presAssocID="{AD49CE37-B206-4F55-8E6C-984E9935FC4E}" presName="sibTrans" presStyleLbl="sibTrans2D1" presStyleIdx="1" presStyleCnt="6" custAng="21335017" custFlipHor="1" custScaleX="110905" custLinFactNeighborX="-13812" custLinFactNeighborY="-10917"/>
      <dgm:spPr/>
    </dgm:pt>
    <dgm:pt modelId="{D507A5AD-9079-4653-BD66-9AF1B2607A0B}" type="pres">
      <dgm:prSet presAssocID="{AD49CE37-B206-4F55-8E6C-984E9935FC4E}" presName="connectorText" presStyleLbl="sibTrans2D1" presStyleIdx="1" presStyleCnt="6"/>
      <dgm:spPr/>
    </dgm:pt>
    <dgm:pt modelId="{D2FD0CEC-46EB-485E-8A3D-3CC8B13C6F9D}" type="pres">
      <dgm:prSet presAssocID="{B4C776D1-6D5E-4C91-B875-55FB981D901D}" presName="node" presStyleLbl="node1" presStyleIdx="2" presStyleCnt="7" custScaleX="72533" custScaleY="99041" custLinFactNeighborX="-2003" custLinFactNeighborY="-63292">
        <dgm:presLayoutVars>
          <dgm:bulletEnabled val="1"/>
        </dgm:presLayoutVars>
      </dgm:prSet>
      <dgm:spPr/>
    </dgm:pt>
    <dgm:pt modelId="{C4143310-79B0-439C-807C-AC6C627895B3}" type="pres">
      <dgm:prSet presAssocID="{76641E1D-C8B4-4094-81E9-ED3030E3C8C2}" presName="sibTrans" presStyleLbl="sibTrans2D1" presStyleIdx="2" presStyleCnt="6" custScaleX="104727"/>
      <dgm:spPr/>
    </dgm:pt>
    <dgm:pt modelId="{D2AC0C55-851E-421C-8CAC-DD8C5E07E0C9}" type="pres">
      <dgm:prSet presAssocID="{76641E1D-C8B4-4094-81E9-ED3030E3C8C2}" presName="connectorText" presStyleLbl="sibTrans2D1" presStyleIdx="2" presStyleCnt="6"/>
      <dgm:spPr/>
    </dgm:pt>
    <dgm:pt modelId="{19FFC8B5-2572-412F-A05B-89FA5C071C00}" type="pres">
      <dgm:prSet presAssocID="{A3A14992-FB5E-4C41-9662-D1A24BBB059F}" presName="node" presStyleLbl="node1" presStyleIdx="3" presStyleCnt="7" custScaleX="79318" custScaleY="70870">
        <dgm:presLayoutVars>
          <dgm:bulletEnabled val="1"/>
        </dgm:presLayoutVars>
      </dgm:prSet>
      <dgm:spPr/>
    </dgm:pt>
    <dgm:pt modelId="{4A9A1923-A4FA-4C3D-A8F5-8D29079C1349}" type="pres">
      <dgm:prSet presAssocID="{1104BBE3-9CCC-4406-9849-F962C2CF64CD}" presName="sibTrans" presStyleLbl="sibTrans2D1" presStyleIdx="3" presStyleCnt="6"/>
      <dgm:spPr/>
    </dgm:pt>
    <dgm:pt modelId="{078EEBAA-6C05-44C5-B1BC-B1AF5B0261A4}" type="pres">
      <dgm:prSet presAssocID="{1104BBE3-9CCC-4406-9849-F962C2CF64CD}" presName="connectorText" presStyleLbl="sibTrans2D1" presStyleIdx="3" presStyleCnt="6"/>
      <dgm:spPr/>
    </dgm:pt>
    <dgm:pt modelId="{0DB76C68-FA7E-4371-94BA-9DCA3B6E2854}" type="pres">
      <dgm:prSet presAssocID="{6C3DA45B-355C-4468-96AA-BC474301E0A8}" presName="node" presStyleLbl="node1" presStyleIdx="4" presStyleCnt="7" custScaleX="83309" custScaleY="76660">
        <dgm:presLayoutVars>
          <dgm:bulletEnabled val="1"/>
        </dgm:presLayoutVars>
      </dgm:prSet>
      <dgm:spPr/>
    </dgm:pt>
    <dgm:pt modelId="{C49133B5-B962-46B4-A94E-3C43EE42487A}" type="pres">
      <dgm:prSet presAssocID="{752233DE-657C-49F4-B2F8-795949E67562}" presName="sibTrans" presStyleLbl="sibTrans2D1" presStyleIdx="4" presStyleCnt="6"/>
      <dgm:spPr/>
    </dgm:pt>
    <dgm:pt modelId="{50B4298F-D0FD-40BE-B251-EE2C52CD014C}" type="pres">
      <dgm:prSet presAssocID="{752233DE-657C-49F4-B2F8-795949E67562}" presName="connectorText" presStyleLbl="sibTrans2D1" presStyleIdx="4" presStyleCnt="6"/>
      <dgm:spPr/>
    </dgm:pt>
    <dgm:pt modelId="{C25721F6-BB80-41F9-8A43-EC05BC225274}" type="pres">
      <dgm:prSet presAssocID="{0982EFF6-F90D-4B49-971B-6C46510BD404}" presName="node" presStyleLbl="node1" presStyleIdx="5" presStyleCnt="7" custScaleX="81335" custScaleY="56251">
        <dgm:presLayoutVars>
          <dgm:bulletEnabled val="1"/>
        </dgm:presLayoutVars>
      </dgm:prSet>
      <dgm:spPr/>
    </dgm:pt>
    <dgm:pt modelId="{E3CED1E5-D257-477B-A5CD-7E81D7514458}" type="pres">
      <dgm:prSet presAssocID="{5D0C2941-F932-4D7C-B3EA-195FC9A5B484}" presName="sibTrans" presStyleLbl="sibTrans2D1" presStyleIdx="5" presStyleCnt="6"/>
      <dgm:spPr/>
    </dgm:pt>
    <dgm:pt modelId="{5EC635F6-01D4-4A8B-BC42-B672A165F775}" type="pres">
      <dgm:prSet presAssocID="{5D0C2941-F932-4D7C-B3EA-195FC9A5B484}" presName="connectorText" presStyleLbl="sibTrans2D1" presStyleIdx="5" presStyleCnt="6"/>
      <dgm:spPr/>
    </dgm:pt>
    <dgm:pt modelId="{03953DBC-6F1D-40FC-8711-7E5E8E96B721}" type="pres">
      <dgm:prSet presAssocID="{7AFB852F-C2AF-4FF6-AD37-A1316089A120}" presName="node" presStyleLbl="node1" presStyleIdx="6" presStyleCnt="7" custScaleX="82190" custScaleY="44466">
        <dgm:presLayoutVars>
          <dgm:bulletEnabled val="1"/>
        </dgm:presLayoutVars>
      </dgm:prSet>
      <dgm:spPr/>
    </dgm:pt>
  </dgm:ptLst>
  <dgm:cxnLst>
    <dgm:cxn modelId="{576E680E-F2C5-4729-BAB6-9AF321431395}" type="presOf" srcId="{FE1D22C7-89D7-49F0-B560-27F1B050FAA2}" destId="{14ADA74D-F86C-4B56-8C8C-6AA5284D7A59}" srcOrd="0" destOrd="0" presId="urn:microsoft.com/office/officeart/2005/8/layout/process2"/>
    <dgm:cxn modelId="{8E3B580E-2451-4F62-8F5A-79A428745BD4}" type="presOf" srcId="{1104BBE3-9CCC-4406-9849-F962C2CF64CD}" destId="{4A9A1923-A4FA-4C3D-A8F5-8D29079C1349}" srcOrd="0" destOrd="0" presId="urn:microsoft.com/office/officeart/2005/8/layout/process2"/>
    <dgm:cxn modelId="{A61A8F11-839D-440A-91C3-94B8EAF79B77}" type="presOf" srcId="{39D52E1A-F5FC-4188-AA42-842FB8FB1930}" destId="{FA49DAF0-79CB-4642-9784-3B3183DA0BFB}" srcOrd="1" destOrd="0" presId="urn:microsoft.com/office/officeart/2005/8/layout/process2"/>
    <dgm:cxn modelId="{B89D2113-00DF-4C60-B963-E39B2A9773EB}" type="presOf" srcId="{39D52E1A-F5FC-4188-AA42-842FB8FB1930}" destId="{C0381AC1-19A1-41F8-975F-0AAB3C1C5F0B}" srcOrd="0" destOrd="0" presId="urn:microsoft.com/office/officeart/2005/8/layout/process2"/>
    <dgm:cxn modelId="{89959C13-5157-4CEE-B50D-0C392D04D4CA}" srcId="{BA5FAC2E-3592-4C32-B8DE-05739C0B5DC4}" destId="{FE1D22C7-89D7-49F0-B560-27F1B050FAA2}" srcOrd="1" destOrd="0" parTransId="{BA8B59D7-56AC-486D-99F1-A68A113F2A84}" sibTransId="{AD49CE37-B206-4F55-8E6C-984E9935FC4E}"/>
    <dgm:cxn modelId="{D3EC2714-9CA6-48D0-97A1-8AD9BE08A4EB}" type="presOf" srcId="{B4C776D1-6D5E-4C91-B875-55FB981D901D}" destId="{D2FD0CEC-46EB-485E-8A3D-3CC8B13C6F9D}" srcOrd="0" destOrd="0" presId="urn:microsoft.com/office/officeart/2005/8/layout/process2"/>
    <dgm:cxn modelId="{CF1FC427-1177-4240-8132-00AA80C31119}" srcId="{BA5FAC2E-3592-4C32-B8DE-05739C0B5DC4}" destId="{6C3DA45B-355C-4468-96AA-BC474301E0A8}" srcOrd="4" destOrd="0" parTransId="{ECD0C00F-5ED0-4A20-828E-1682D77359EC}" sibTransId="{752233DE-657C-49F4-B2F8-795949E67562}"/>
    <dgm:cxn modelId="{B98C7E2D-4B98-4C9E-9CDD-926C09582DA5}" type="presOf" srcId="{1104BBE3-9CCC-4406-9849-F962C2CF64CD}" destId="{078EEBAA-6C05-44C5-B1BC-B1AF5B0261A4}" srcOrd="1" destOrd="0" presId="urn:microsoft.com/office/officeart/2005/8/layout/process2"/>
    <dgm:cxn modelId="{1428C340-C036-4301-8B0F-E6213DA6AF7C}" type="presOf" srcId="{752233DE-657C-49F4-B2F8-795949E67562}" destId="{50B4298F-D0FD-40BE-B251-EE2C52CD014C}" srcOrd="1" destOrd="0" presId="urn:microsoft.com/office/officeart/2005/8/layout/process2"/>
    <dgm:cxn modelId="{69E10742-0765-4F7A-BC1E-972B98B0F783}" type="presOf" srcId="{AD49CE37-B206-4F55-8E6C-984E9935FC4E}" destId="{F6E837BE-8445-476D-A240-B6093CD2AB2A}" srcOrd="0" destOrd="0" presId="urn:microsoft.com/office/officeart/2005/8/layout/process2"/>
    <dgm:cxn modelId="{A5D0C563-C016-4A2E-A182-7482F60B2E87}" type="presOf" srcId="{BA5FAC2E-3592-4C32-B8DE-05739C0B5DC4}" destId="{F0605035-636E-43C8-AD80-F0656BFD9A70}" srcOrd="0" destOrd="0" presId="urn:microsoft.com/office/officeart/2005/8/layout/process2"/>
    <dgm:cxn modelId="{F4637265-0C7A-4D3F-B4CA-7AFEA66E619D}" type="presOf" srcId="{6C3DA45B-355C-4468-96AA-BC474301E0A8}" destId="{0DB76C68-FA7E-4371-94BA-9DCA3B6E2854}" srcOrd="0" destOrd="0" presId="urn:microsoft.com/office/officeart/2005/8/layout/process2"/>
    <dgm:cxn modelId="{D4510548-2F9C-4EAC-8E5F-69CFC9D766CF}" type="presOf" srcId="{7AFB852F-C2AF-4FF6-AD37-A1316089A120}" destId="{03953DBC-6F1D-40FC-8711-7E5E8E96B721}" srcOrd="0" destOrd="0" presId="urn:microsoft.com/office/officeart/2005/8/layout/process2"/>
    <dgm:cxn modelId="{99386169-A9F0-4AD6-AF38-8532F967742B}" type="presOf" srcId="{0982EFF6-F90D-4B49-971B-6C46510BD404}" destId="{C25721F6-BB80-41F9-8A43-EC05BC225274}" srcOrd="0" destOrd="0" presId="urn:microsoft.com/office/officeart/2005/8/layout/process2"/>
    <dgm:cxn modelId="{953B5057-8315-4EBB-8A6A-21906C46D71A}" type="presOf" srcId="{AD49CE37-B206-4F55-8E6C-984E9935FC4E}" destId="{D507A5AD-9079-4653-BD66-9AF1B2607A0B}" srcOrd="1" destOrd="0" presId="urn:microsoft.com/office/officeart/2005/8/layout/process2"/>
    <dgm:cxn modelId="{A9A67183-7E66-4CF1-B4A9-378AE3EECE26}" srcId="{BA5FAC2E-3592-4C32-B8DE-05739C0B5DC4}" destId="{7AFB852F-C2AF-4FF6-AD37-A1316089A120}" srcOrd="6" destOrd="0" parTransId="{58DEA5FE-3FD0-45E5-A9C6-BE42D11C044A}" sibTransId="{AF3D05C9-DEA1-4338-8502-D0A2C81E1553}"/>
    <dgm:cxn modelId="{06602085-468F-4106-9513-DE6B2F419915}" type="presOf" srcId="{5D0C2941-F932-4D7C-B3EA-195FC9A5B484}" destId="{5EC635F6-01D4-4A8B-BC42-B672A165F775}" srcOrd="1" destOrd="0" presId="urn:microsoft.com/office/officeart/2005/8/layout/process2"/>
    <dgm:cxn modelId="{53C5188F-7E98-410A-93B7-57103B6F4931}" srcId="{BA5FAC2E-3592-4C32-B8DE-05739C0B5DC4}" destId="{A3A14992-FB5E-4C41-9662-D1A24BBB059F}" srcOrd="3" destOrd="0" parTransId="{58E32780-8FD4-4494-B55F-7CD8E55FC8FA}" sibTransId="{1104BBE3-9CCC-4406-9849-F962C2CF64CD}"/>
    <dgm:cxn modelId="{8C16369E-4E6C-4652-BF48-710BB4CBCC76}" type="presOf" srcId="{752233DE-657C-49F4-B2F8-795949E67562}" destId="{C49133B5-B962-46B4-A94E-3C43EE42487A}" srcOrd="0" destOrd="0" presId="urn:microsoft.com/office/officeart/2005/8/layout/process2"/>
    <dgm:cxn modelId="{9A0200B0-CF6D-4231-AD18-942B7EA9910E}" type="presOf" srcId="{76641E1D-C8B4-4094-81E9-ED3030E3C8C2}" destId="{C4143310-79B0-439C-807C-AC6C627895B3}" srcOrd="0" destOrd="0" presId="urn:microsoft.com/office/officeart/2005/8/layout/process2"/>
    <dgm:cxn modelId="{4FCAD1BA-BE01-455B-B463-0342A467C3B1}" type="presOf" srcId="{76641E1D-C8B4-4094-81E9-ED3030E3C8C2}" destId="{D2AC0C55-851E-421C-8CAC-DD8C5E07E0C9}" srcOrd="1" destOrd="0" presId="urn:microsoft.com/office/officeart/2005/8/layout/process2"/>
    <dgm:cxn modelId="{A44D2CC3-9542-4545-B952-7EFBB15E7927}" type="presOf" srcId="{5D0C2941-F932-4D7C-B3EA-195FC9A5B484}" destId="{E3CED1E5-D257-477B-A5CD-7E81D7514458}" srcOrd="0" destOrd="0" presId="urn:microsoft.com/office/officeart/2005/8/layout/process2"/>
    <dgm:cxn modelId="{68CEF5E1-5A4B-4926-A8C2-867502BEF844}" type="presOf" srcId="{A3A14992-FB5E-4C41-9662-D1A24BBB059F}" destId="{19FFC8B5-2572-412F-A05B-89FA5C071C00}" srcOrd="0" destOrd="0" presId="urn:microsoft.com/office/officeart/2005/8/layout/process2"/>
    <dgm:cxn modelId="{81D0BDE7-E8F8-492E-BAA0-20E6C5DDE5EC}" type="presOf" srcId="{16C95109-702D-4790-89E3-1A0FE163FD61}" destId="{BDAEB179-8BEA-4609-ABF1-D9A8727F4741}" srcOrd="0" destOrd="0" presId="urn:microsoft.com/office/officeart/2005/8/layout/process2"/>
    <dgm:cxn modelId="{6E831FF1-8C5A-40C9-A774-6A3958754754}" srcId="{BA5FAC2E-3592-4C32-B8DE-05739C0B5DC4}" destId="{B4C776D1-6D5E-4C91-B875-55FB981D901D}" srcOrd="2" destOrd="0" parTransId="{CA4B19AC-D737-499E-B3D2-B2D53F30EF77}" sibTransId="{76641E1D-C8B4-4094-81E9-ED3030E3C8C2}"/>
    <dgm:cxn modelId="{61D2A0FA-2E31-43F0-BF81-A1582788FED4}" srcId="{BA5FAC2E-3592-4C32-B8DE-05739C0B5DC4}" destId="{16C95109-702D-4790-89E3-1A0FE163FD61}" srcOrd="0" destOrd="0" parTransId="{748E033A-C3B9-455F-AAB2-5E436F649BC5}" sibTransId="{39D52E1A-F5FC-4188-AA42-842FB8FB1930}"/>
    <dgm:cxn modelId="{4B73B9FB-AF58-443D-9F78-D627A73EF586}" srcId="{BA5FAC2E-3592-4C32-B8DE-05739C0B5DC4}" destId="{0982EFF6-F90D-4B49-971B-6C46510BD404}" srcOrd="5" destOrd="0" parTransId="{149917C7-1EE4-4ED6-84AC-735826A0CD80}" sibTransId="{5D0C2941-F932-4D7C-B3EA-195FC9A5B484}"/>
    <dgm:cxn modelId="{2036F893-BC5B-44CD-8D9E-3488B09EB09E}" type="presParOf" srcId="{F0605035-636E-43C8-AD80-F0656BFD9A70}" destId="{BDAEB179-8BEA-4609-ABF1-D9A8727F4741}" srcOrd="0" destOrd="0" presId="urn:microsoft.com/office/officeart/2005/8/layout/process2"/>
    <dgm:cxn modelId="{BCE76B0F-6F4E-4EFC-9C92-41B6CD3F8D54}" type="presParOf" srcId="{F0605035-636E-43C8-AD80-F0656BFD9A70}" destId="{C0381AC1-19A1-41F8-975F-0AAB3C1C5F0B}" srcOrd="1" destOrd="0" presId="urn:microsoft.com/office/officeart/2005/8/layout/process2"/>
    <dgm:cxn modelId="{B6B88CFC-1A62-41DE-AEE4-0CA559C8EB5A}" type="presParOf" srcId="{C0381AC1-19A1-41F8-975F-0AAB3C1C5F0B}" destId="{FA49DAF0-79CB-4642-9784-3B3183DA0BFB}" srcOrd="0" destOrd="0" presId="urn:microsoft.com/office/officeart/2005/8/layout/process2"/>
    <dgm:cxn modelId="{C9CCE9C9-928C-47E7-93A2-339CE620A558}" type="presParOf" srcId="{F0605035-636E-43C8-AD80-F0656BFD9A70}" destId="{14ADA74D-F86C-4B56-8C8C-6AA5284D7A59}" srcOrd="2" destOrd="0" presId="urn:microsoft.com/office/officeart/2005/8/layout/process2"/>
    <dgm:cxn modelId="{4D2F2602-1877-4748-B67A-B8F6764FE6BA}" type="presParOf" srcId="{F0605035-636E-43C8-AD80-F0656BFD9A70}" destId="{F6E837BE-8445-476D-A240-B6093CD2AB2A}" srcOrd="3" destOrd="0" presId="urn:microsoft.com/office/officeart/2005/8/layout/process2"/>
    <dgm:cxn modelId="{0E82DCCA-4FA6-4914-BDE6-4DCC97920691}" type="presParOf" srcId="{F6E837BE-8445-476D-A240-B6093CD2AB2A}" destId="{D507A5AD-9079-4653-BD66-9AF1B2607A0B}" srcOrd="0" destOrd="0" presId="urn:microsoft.com/office/officeart/2005/8/layout/process2"/>
    <dgm:cxn modelId="{E5F90CD5-31E0-4AAD-A118-E8765840B462}" type="presParOf" srcId="{F0605035-636E-43C8-AD80-F0656BFD9A70}" destId="{D2FD0CEC-46EB-485E-8A3D-3CC8B13C6F9D}" srcOrd="4" destOrd="0" presId="urn:microsoft.com/office/officeart/2005/8/layout/process2"/>
    <dgm:cxn modelId="{B476A6A2-5FA4-46D1-9730-6E21F025C8A8}" type="presParOf" srcId="{F0605035-636E-43C8-AD80-F0656BFD9A70}" destId="{C4143310-79B0-439C-807C-AC6C627895B3}" srcOrd="5" destOrd="0" presId="urn:microsoft.com/office/officeart/2005/8/layout/process2"/>
    <dgm:cxn modelId="{D4DFCA6C-13F0-4AA6-B340-0B8FA6A836AE}" type="presParOf" srcId="{C4143310-79B0-439C-807C-AC6C627895B3}" destId="{D2AC0C55-851E-421C-8CAC-DD8C5E07E0C9}" srcOrd="0" destOrd="0" presId="urn:microsoft.com/office/officeart/2005/8/layout/process2"/>
    <dgm:cxn modelId="{B36E8380-FF94-4A88-8B07-72B5AD518D9D}" type="presParOf" srcId="{F0605035-636E-43C8-AD80-F0656BFD9A70}" destId="{19FFC8B5-2572-412F-A05B-89FA5C071C00}" srcOrd="6" destOrd="0" presId="urn:microsoft.com/office/officeart/2005/8/layout/process2"/>
    <dgm:cxn modelId="{C2A5FEEC-FDC2-411E-9189-2D8E462049D7}" type="presParOf" srcId="{F0605035-636E-43C8-AD80-F0656BFD9A70}" destId="{4A9A1923-A4FA-4C3D-A8F5-8D29079C1349}" srcOrd="7" destOrd="0" presId="urn:microsoft.com/office/officeart/2005/8/layout/process2"/>
    <dgm:cxn modelId="{12B68757-5A53-4A55-A964-9217991748D2}" type="presParOf" srcId="{4A9A1923-A4FA-4C3D-A8F5-8D29079C1349}" destId="{078EEBAA-6C05-44C5-B1BC-B1AF5B0261A4}" srcOrd="0" destOrd="0" presId="urn:microsoft.com/office/officeart/2005/8/layout/process2"/>
    <dgm:cxn modelId="{96AB18BC-03C4-45AE-84BE-306334E29211}" type="presParOf" srcId="{F0605035-636E-43C8-AD80-F0656BFD9A70}" destId="{0DB76C68-FA7E-4371-94BA-9DCA3B6E2854}" srcOrd="8" destOrd="0" presId="urn:microsoft.com/office/officeart/2005/8/layout/process2"/>
    <dgm:cxn modelId="{B99E95FF-669F-45B4-9355-A18E375F7F0A}" type="presParOf" srcId="{F0605035-636E-43C8-AD80-F0656BFD9A70}" destId="{C49133B5-B962-46B4-A94E-3C43EE42487A}" srcOrd="9" destOrd="0" presId="urn:microsoft.com/office/officeart/2005/8/layout/process2"/>
    <dgm:cxn modelId="{01EE1E20-AED2-4CA9-AEB2-BAAF04A00268}" type="presParOf" srcId="{C49133B5-B962-46B4-A94E-3C43EE42487A}" destId="{50B4298F-D0FD-40BE-B251-EE2C52CD014C}" srcOrd="0" destOrd="0" presId="urn:microsoft.com/office/officeart/2005/8/layout/process2"/>
    <dgm:cxn modelId="{AAA21DEF-7770-4FB5-983A-67836CC8F334}" type="presParOf" srcId="{F0605035-636E-43C8-AD80-F0656BFD9A70}" destId="{C25721F6-BB80-41F9-8A43-EC05BC225274}" srcOrd="10" destOrd="0" presId="urn:microsoft.com/office/officeart/2005/8/layout/process2"/>
    <dgm:cxn modelId="{B5730AD4-DF68-46E7-A3ED-576403979DB3}" type="presParOf" srcId="{F0605035-636E-43C8-AD80-F0656BFD9A70}" destId="{E3CED1E5-D257-477B-A5CD-7E81D7514458}" srcOrd="11" destOrd="0" presId="urn:microsoft.com/office/officeart/2005/8/layout/process2"/>
    <dgm:cxn modelId="{1BBE10AA-FAAF-4FE3-82FC-6F5BCD73A52B}" type="presParOf" srcId="{E3CED1E5-D257-477B-A5CD-7E81D7514458}" destId="{5EC635F6-01D4-4A8B-BC42-B672A165F775}" srcOrd="0" destOrd="0" presId="urn:microsoft.com/office/officeart/2005/8/layout/process2"/>
    <dgm:cxn modelId="{00DA6B58-0C28-41AD-82BF-992A1B5F6A7F}" type="presParOf" srcId="{F0605035-636E-43C8-AD80-F0656BFD9A70}" destId="{03953DBC-6F1D-40FC-8711-7E5E8E96B721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5FAC2E-3592-4C32-B8DE-05739C0B5DC4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16C95109-702D-4790-89E3-1A0FE163FD61}">
      <dgm:prSet phldrT="[Текст]" custT="1"/>
      <dgm:spPr/>
      <dgm:t>
        <a:bodyPr/>
        <a:lstStyle/>
        <a:p>
          <a:r>
            <a:rPr lang="ru-RU" sz="700" dirty="0" smtClean="0"/>
            <a:t>Промывка и сушка</a:t>
          </a:r>
          <a:endParaRPr lang="ru-RU" sz="700" dirty="0"/>
        </a:p>
      </dgm:t>
    </dgm:pt>
    <dgm:pt modelId="{748E033A-C3B9-455F-AAB2-5E436F649BC5}" type="parTrans" cxnId="{61D2A0FA-2E31-43F0-BF81-A1582788FED4}">
      <dgm:prSet/>
      <dgm:spPr/>
      <dgm:t>
        <a:bodyPr/>
        <a:lstStyle/>
        <a:p>
          <a:endParaRPr lang="ru-RU"/>
        </a:p>
      </dgm:t>
    </dgm:pt>
    <dgm:pt modelId="{39D52E1A-F5FC-4188-AA42-842FB8FB1930}" type="sibTrans" cxnId="{61D2A0FA-2E31-43F0-BF81-A1582788FED4}">
      <dgm:prSet/>
      <dgm:spPr/>
      <dgm:t>
        <a:bodyPr/>
        <a:lstStyle/>
        <a:p>
          <a:endParaRPr lang="ru-RU"/>
        </a:p>
      </dgm:t>
    </dgm:pt>
    <dgm:pt modelId="{FE1D22C7-89D7-49F0-B560-27F1B050FAA2}">
      <dgm:prSet phldrT="[Текст]" custT="1"/>
      <dgm:spPr>
        <a:blipFill>
          <a:blip xmlns:r="http://schemas.openxmlformats.org/officeDocument/2006/relationships" r:embed="rId1"/>
          <a:stretch>
            <a:fillRect l="-1923" t="-12245" r="-962" b="-6122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BA8B59D7-56AC-486D-99F1-A68A113F2A84}" type="parTrans" cxnId="{89959C13-5157-4CEE-B50D-0C392D04D4CA}">
      <dgm:prSet/>
      <dgm:spPr/>
      <dgm:t>
        <a:bodyPr/>
        <a:lstStyle/>
        <a:p>
          <a:endParaRPr lang="ru-RU"/>
        </a:p>
      </dgm:t>
    </dgm:pt>
    <dgm:pt modelId="{AD49CE37-B206-4F55-8E6C-984E9935FC4E}" type="sibTrans" cxnId="{89959C13-5157-4CEE-B50D-0C392D04D4CA}">
      <dgm:prSet/>
      <dgm:spPr/>
      <dgm:t>
        <a:bodyPr/>
        <a:lstStyle/>
        <a:p>
          <a:endParaRPr lang="ru-RU" dirty="0"/>
        </a:p>
      </dgm:t>
    </dgm:pt>
    <dgm:pt modelId="{B4C776D1-6D5E-4C91-B875-55FB981D901D}">
      <dgm:prSet phldrT="[Текст]"/>
      <dgm:spPr/>
      <dgm:t>
        <a:bodyPr/>
        <a:lstStyle/>
        <a:p>
          <a:r>
            <a:rPr lang="ru-RU" dirty="0" smtClean="0"/>
            <a:t>Нагрев до 200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⁰С под давлением азота 6Мпа</a:t>
          </a:r>
          <a:endParaRPr lang="ru-RU" dirty="0"/>
        </a:p>
      </dgm:t>
    </dgm:pt>
    <dgm:pt modelId="{CA4B19AC-D737-499E-B3D2-B2D53F30EF77}" type="parTrans" cxnId="{6E831FF1-8C5A-40C9-A774-6A3958754754}">
      <dgm:prSet/>
      <dgm:spPr/>
      <dgm:t>
        <a:bodyPr/>
        <a:lstStyle/>
        <a:p>
          <a:endParaRPr lang="ru-RU"/>
        </a:p>
      </dgm:t>
    </dgm:pt>
    <dgm:pt modelId="{76641E1D-C8B4-4094-81E9-ED3030E3C8C2}" type="sibTrans" cxnId="{6E831FF1-8C5A-40C9-A774-6A3958754754}">
      <dgm:prSet/>
      <dgm:spPr/>
      <dgm:t>
        <a:bodyPr/>
        <a:lstStyle/>
        <a:p>
          <a:endParaRPr lang="ru-RU"/>
        </a:p>
      </dgm:t>
    </dgm:pt>
    <dgm:pt modelId="{A3A14992-FB5E-4C41-9662-D1A24BBB059F}">
      <dgm:prSet/>
      <dgm:spPr/>
      <dgm:t>
        <a:bodyPr/>
        <a:lstStyle/>
        <a:p>
          <a:r>
            <a:rPr lang="ru-RU" dirty="0" smtClean="0"/>
            <a:t>Синтез</a:t>
          </a:r>
        </a:p>
        <a:p>
          <a:endParaRPr lang="ru-RU" dirty="0"/>
        </a:p>
      </dgm:t>
    </dgm:pt>
    <dgm:pt modelId="{58E32780-8FD4-4494-B55F-7CD8E55FC8FA}" type="parTrans" cxnId="{53C5188F-7E98-410A-93B7-57103B6F4931}">
      <dgm:prSet/>
      <dgm:spPr/>
      <dgm:t>
        <a:bodyPr/>
        <a:lstStyle/>
        <a:p>
          <a:endParaRPr lang="ru-RU"/>
        </a:p>
      </dgm:t>
    </dgm:pt>
    <dgm:pt modelId="{1104BBE3-9CCC-4406-9849-F962C2CF64CD}" type="sibTrans" cxnId="{53C5188F-7E98-410A-93B7-57103B6F4931}">
      <dgm:prSet/>
      <dgm:spPr/>
      <dgm:t>
        <a:bodyPr/>
        <a:lstStyle/>
        <a:p>
          <a:endParaRPr lang="ru-RU"/>
        </a:p>
      </dgm:t>
    </dgm:pt>
    <dgm:pt modelId="{6C3DA45B-355C-4468-96AA-BC474301E0A8}">
      <dgm:prSet/>
      <dgm:spPr/>
      <dgm:t>
        <a:bodyPr/>
        <a:lstStyle/>
        <a:p>
          <a:r>
            <a:rPr lang="ru-RU" dirty="0" smtClean="0"/>
            <a:t>Охлаждение и фильтрация</a:t>
          </a:r>
        </a:p>
        <a:p>
          <a:endParaRPr lang="ru-RU" dirty="0" smtClean="0"/>
        </a:p>
      </dgm:t>
    </dgm:pt>
    <dgm:pt modelId="{ECD0C00F-5ED0-4A20-828E-1682D77359EC}" type="parTrans" cxnId="{CF1FC427-1177-4240-8132-00AA80C31119}">
      <dgm:prSet/>
      <dgm:spPr/>
      <dgm:t>
        <a:bodyPr/>
        <a:lstStyle/>
        <a:p>
          <a:endParaRPr lang="ru-RU"/>
        </a:p>
      </dgm:t>
    </dgm:pt>
    <dgm:pt modelId="{752233DE-657C-49F4-B2F8-795949E67562}" type="sibTrans" cxnId="{CF1FC427-1177-4240-8132-00AA80C31119}">
      <dgm:prSet/>
      <dgm:spPr/>
      <dgm:t>
        <a:bodyPr/>
        <a:lstStyle/>
        <a:p>
          <a:endParaRPr lang="ru-RU"/>
        </a:p>
      </dgm:t>
    </dgm:pt>
    <dgm:pt modelId="{0982EFF6-F90D-4B49-971B-6C46510BD404}">
      <dgm:prSet/>
      <dgm:spPr/>
      <dgm:t>
        <a:bodyPr/>
        <a:lstStyle/>
        <a:p>
          <a:r>
            <a:rPr lang="ru-RU" dirty="0" smtClean="0"/>
            <a:t>Промывка водой</a:t>
          </a:r>
        </a:p>
      </dgm:t>
    </dgm:pt>
    <dgm:pt modelId="{149917C7-1EE4-4ED6-84AC-735826A0CD80}" type="parTrans" cxnId="{4B73B9FB-AF58-443D-9F78-D627A73EF586}">
      <dgm:prSet/>
      <dgm:spPr/>
      <dgm:t>
        <a:bodyPr/>
        <a:lstStyle/>
        <a:p>
          <a:endParaRPr lang="ru-RU"/>
        </a:p>
      </dgm:t>
    </dgm:pt>
    <dgm:pt modelId="{5D0C2941-F932-4D7C-B3EA-195FC9A5B484}" type="sibTrans" cxnId="{4B73B9FB-AF58-443D-9F78-D627A73EF586}">
      <dgm:prSet/>
      <dgm:spPr/>
      <dgm:t>
        <a:bodyPr/>
        <a:lstStyle/>
        <a:p>
          <a:endParaRPr lang="ru-RU"/>
        </a:p>
      </dgm:t>
    </dgm:pt>
    <dgm:pt modelId="{7AFB852F-C2AF-4FF6-AD37-A1316089A120}">
      <dgm:prSet/>
      <dgm:spPr/>
      <dgm:t>
        <a:bodyPr/>
        <a:lstStyle/>
        <a:p>
          <a:r>
            <a:rPr lang="ru-RU" dirty="0" smtClean="0"/>
            <a:t>сушка</a:t>
          </a:r>
          <a:endParaRPr lang="ru-RU" dirty="0"/>
        </a:p>
      </dgm:t>
    </dgm:pt>
    <dgm:pt modelId="{58DEA5FE-3FD0-45E5-A9C6-BE42D11C044A}" type="parTrans" cxnId="{A9A67183-7E66-4CF1-B4A9-378AE3EECE26}">
      <dgm:prSet/>
      <dgm:spPr/>
      <dgm:t>
        <a:bodyPr/>
        <a:lstStyle/>
        <a:p>
          <a:endParaRPr lang="ru-RU"/>
        </a:p>
      </dgm:t>
    </dgm:pt>
    <dgm:pt modelId="{AF3D05C9-DEA1-4338-8502-D0A2C81E1553}" type="sibTrans" cxnId="{A9A67183-7E66-4CF1-B4A9-378AE3EECE26}">
      <dgm:prSet/>
      <dgm:spPr/>
      <dgm:t>
        <a:bodyPr/>
        <a:lstStyle/>
        <a:p>
          <a:endParaRPr lang="ru-RU"/>
        </a:p>
      </dgm:t>
    </dgm:pt>
    <dgm:pt modelId="{F0605035-636E-43C8-AD80-F0656BFD9A70}" type="pres">
      <dgm:prSet presAssocID="{BA5FAC2E-3592-4C32-B8DE-05739C0B5DC4}" presName="linearFlow" presStyleCnt="0">
        <dgm:presLayoutVars>
          <dgm:resizeHandles val="exact"/>
        </dgm:presLayoutVars>
      </dgm:prSet>
      <dgm:spPr/>
    </dgm:pt>
    <dgm:pt modelId="{BDAEB179-8BEA-4609-ABF1-D9A8727F4741}" type="pres">
      <dgm:prSet presAssocID="{16C95109-702D-4790-89E3-1A0FE163FD61}" presName="node" presStyleLbl="node1" presStyleIdx="0" presStyleCnt="7" custScaleX="82355" custScaleY="84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81AC1-19A1-41F8-975F-0AAB3C1C5F0B}" type="pres">
      <dgm:prSet presAssocID="{39D52E1A-F5FC-4188-AA42-842FB8FB1930}" presName="sibTrans" presStyleLbl="sibTrans2D1" presStyleIdx="0" presStyleCnt="6" custFlipHor="1" custScaleX="156019" custScaleY="81730" custLinFactNeighborX="-17612" custLinFactNeighborY="-4108"/>
      <dgm:spPr/>
      <dgm:t>
        <a:bodyPr/>
        <a:lstStyle/>
        <a:p>
          <a:endParaRPr lang="ru-RU"/>
        </a:p>
      </dgm:t>
    </dgm:pt>
    <dgm:pt modelId="{FA49DAF0-79CB-4642-9784-3B3183DA0BFB}" type="pres">
      <dgm:prSet presAssocID="{39D52E1A-F5FC-4188-AA42-842FB8FB1930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4ADA74D-F86C-4B56-8C8C-6AA5284D7A59}" type="pres">
      <dgm:prSet presAssocID="{FE1D22C7-89D7-49F0-B560-27F1B050FAA2}" presName="node" presStyleLbl="node1" presStyleIdx="1" presStyleCnt="7" custScaleX="75539" custScaleY="136034" custLinFactNeighborX="637" custLinFactNeighborY="-56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837BE-8445-476D-A240-B6093CD2AB2A}" type="pres">
      <dgm:prSet presAssocID="{AD49CE37-B206-4F55-8E6C-984E9935FC4E}" presName="sibTrans" presStyleLbl="sibTrans2D1" presStyleIdx="1" presStyleCnt="6" custAng="21335017" custFlipHor="1" custScaleX="110905" custLinFactNeighborX="-13812" custLinFactNeighborY="-10917"/>
      <dgm:spPr/>
      <dgm:t>
        <a:bodyPr/>
        <a:lstStyle/>
        <a:p>
          <a:endParaRPr lang="ru-RU"/>
        </a:p>
      </dgm:t>
    </dgm:pt>
    <dgm:pt modelId="{D507A5AD-9079-4653-BD66-9AF1B2607A0B}" type="pres">
      <dgm:prSet presAssocID="{AD49CE37-B206-4F55-8E6C-984E9935FC4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2FD0CEC-46EB-485E-8A3D-3CC8B13C6F9D}" type="pres">
      <dgm:prSet presAssocID="{B4C776D1-6D5E-4C91-B875-55FB981D901D}" presName="node" presStyleLbl="node1" presStyleIdx="2" presStyleCnt="7" custScaleX="72533" custScaleY="99041" custLinFactNeighborX="-2003" custLinFactNeighborY="-6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3310-79B0-439C-807C-AC6C627895B3}" type="pres">
      <dgm:prSet presAssocID="{76641E1D-C8B4-4094-81E9-ED3030E3C8C2}" presName="sibTrans" presStyleLbl="sibTrans2D1" presStyleIdx="2" presStyleCnt="6" custScaleX="104727"/>
      <dgm:spPr/>
      <dgm:t>
        <a:bodyPr/>
        <a:lstStyle/>
        <a:p>
          <a:endParaRPr lang="ru-RU"/>
        </a:p>
      </dgm:t>
    </dgm:pt>
    <dgm:pt modelId="{D2AC0C55-851E-421C-8CAC-DD8C5E07E0C9}" type="pres">
      <dgm:prSet presAssocID="{76641E1D-C8B4-4094-81E9-ED3030E3C8C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9FFC8B5-2572-412F-A05B-89FA5C071C00}" type="pres">
      <dgm:prSet presAssocID="{A3A14992-FB5E-4C41-9662-D1A24BBB059F}" presName="node" presStyleLbl="node1" presStyleIdx="3" presStyleCnt="7" custScaleX="79318" custScaleY="70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A1923-A4FA-4C3D-A8F5-8D29079C1349}" type="pres">
      <dgm:prSet presAssocID="{1104BBE3-9CCC-4406-9849-F962C2CF64C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78EEBAA-6C05-44C5-B1BC-B1AF5B0261A4}" type="pres">
      <dgm:prSet presAssocID="{1104BBE3-9CCC-4406-9849-F962C2CF64C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DB76C68-FA7E-4371-94BA-9DCA3B6E2854}" type="pres">
      <dgm:prSet presAssocID="{6C3DA45B-355C-4468-96AA-BC474301E0A8}" presName="node" presStyleLbl="node1" presStyleIdx="4" presStyleCnt="7" custScaleX="83309" custScaleY="7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133B5-B962-46B4-A94E-3C43EE42487A}" type="pres">
      <dgm:prSet presAssocID="{752233DE-657C-49F4-B2F8-795949E67562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0B4298F-D0FD-40BE-B251-EE2C52CD014C}" type="pres">
      <dgm:prSet presAssocID="{752233DE-657C-49F4-B2F8-795949E67562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25721F6-BB80-41F9-8A43-EC05BC225274}" type="pres">
      <dgm:prSet presAssocID="{0982EFF6-F90D-4B49-971B-6C46510BD404}" presName="node" presStyleLbl="node1" presStyleIdx="5" presStyleCnt="7" custScaleX="81335" custScaleY="56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ED1E5-D257-477B-A5CD-7E81D7514458}" type="pres">
      <dgm:prSet presAssocID="{5D0C2941-F932-4D7C-B3EA-195FC9A5B484}" presName="sibTrans" presStyleLbl="sibTrans2D1" presStyleIdx="5" presStyleCnt="6"/>
      <dgm:spPr/>
      <dgm:t>
        <a:bodyPr/>
        <a:lstStyle/>
        <a:p>
          <a:endParaRPr lang="ru-RU"/>
        </a:p>
      </dgm:t>
    </dgm:pt>
    <dgm:pt modelId="{5EC635F6-01D4-4A8B-BC42-B672A165F775}" type="pres">
      <dgm:prSet presAssocID="{5D0C2941-F932-4D7C-B3EA-195FC9A5B48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3953DBC-6F1D-40FC-8711-7E5E8E96B721}" type="pres">
      <dgm:prSet presAssocID="{7AFB852F-C2AF-4FF6-AD37-A1316089A120}" presName="node" presStyleLbl="node1" presStyleIdx="6" presStyleCnt="7" custScaleX="82190" custScaleY="44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FC427-1177-4240-8132-00AA80C31119}" srcId="{BA5FAC2E-3592-4C32-B8DE-05739C0B5DC4}" destId="{6C3DA45B-355C-4468-96AA-BC474301E0A8}" srcOrd="4" destOrd="0" parTransId="{ECD0C00F-5ED0-4A20-828E-1682D77359EC}" sibTransId="{752233DE-657C-49F4-B2F8-795949E67562}"/>
    <dgm:cxn modelId="{B89D2113-00DF-4C60-B963-E39B2A9773EB}" type="presOf" srcId="{39D52E1A-F5FC-4188-AA42-842FB8FB1930}" destId="{C0381AC1-19A1-41F8-975F-0AAB3C1C5F0B}" srcOrd="0" destOrd="0" presId="urn:microsoft.com/office/officeart/2005/8/layout/process2"/>
    <dgm:cxn modelId="{99386169-A9F0-4AD6-AF38-8532F967742B}" type="presOf" srcId="{0982EFF6-F90D-4B49-971B-6C46510BD404}" destId="{C25721F6-BB80-41F9-8A43-EC05BC225274}" srcOrd="0" destOrd="0" presId="urn:microsoft.com/office/officeart/2005/8/layout/process2"/>
    <dgm:cxn modelId="{4B73B9FB-AF58-443D-9F78-D627A73EF586}" srcId="{BA5FAC2E-3592-4C32-B8DE-05739C0B5DC4}" destId="{0982EFF6-F90D-4B49-971B-6C46510BD404}" srcOrd="5" destOrd="0" parTransId="{149917C7-1EE4-4ED6-84AC-735826A0CD80}" sibTransId="{5D0C2941-F932-4D7C-B3EA-195FC9A5B484}"/>
    <dgm:cxn modelId="{68CEF5E1-5A4B-4926-A8C2-867502BEF844}" type="presOf" srcId="{A3A14992-FB5E-4C41-9662-D1A24BBB059F}" destId="{19FFC8B5-2572-412F-A05B-89FA5C071C00}" srcOrd="0" destOrd="0" presId="urn:microsoft.com/office/officeart/2005/8/layout/process2"/>
    <dgm:cxn modelId="{8C16369E-4E6C-4652-BF48-710BB4CBCC76}" type="presOf" srcId="{752233DE-657C-49F4-B2F8-795949E67562}" destId="{C49133B5-B962-46B4-A94E-3C43EE42487A}" srcOrd="0" destOrd="0" presId="urn:microsoft.com/office/officeart/2005/8/layout/process2"/>
    <dgm:cxn modelId="{69E10742-0765-4F7A-BC1E-972B98B0F783}" type="presOf" srcId="{AD49CE37-B206-4F55-8E6C-984E9935FC4E}" destId="{F6E837BE-8445-476D-A240-B6093CD2AB2A}" srcOrd="0" destOrd="0" presId="urn:microsoft.com/office/officeart/2005/8/layout/process2"/>
    <dgm:cxn modelId="{A9A67183-7E66-4CF1-B4A9-378AE3EECE26}" srcId="{BA5FAC2E-3592-4C32-B8DE-05739C0B5DC4}" destId="{7AFB852F-C2AF-4FF6-AD37-A1316089A120}" srcOrd="6" destOrd="0" parTransId="{58DEA5FE-3FD0-45E5-A9C6-BE42D11C044A}" sibTransId="{AF3D05C9-DEA1-4338-8502-D0A2C81E1553}"/>
    <dgm:cxn modelId="{1428C340-C036-4301-8B0F-E6213DA6AF7C}" type="presOf" srcId="{752233DE-657C-49F4-B2F8-795949E67562}" destId="{50B4298F-D0FD-40BE-B251-EE2C52CD014C}" srcOrd="1" destOrd="0" presId="urn:microsoft.com/office/officeart/2005/8/layout/process2"/>
    <dgm:cxn modelId="{F4637265-0C7A-4D3F-B4CA-7AFEA66E619D}" type="presOf" srcId="{6C3DA45B-355C-4468-96AA-BC474301E0A8}" destId="{0DB76C68-FA7E-4371-94BA-9DCA3B6E2854}" srcOrd="0" destOrd="0" presId="urn:microsoft.com/office/officeart/2005/8/layout/process2"/>
    <dgm:cxn modelId="{8E3B580E-2451-4F62-8F5A-79A428745BD4}" type="presOf" srcId="{1104BBE3-9CCC-4406-9849-F962C2CF64CD}" destId="{4A9A1923-A4FA-4C3D-A8F5-8D29079C1349}" srcOrd="0" destOrd="0" presId="urn:microsoft.com/office/officeart/2005/8/layout/process2"/>
    <dgm:cxn modelId="{4FCAD1BA-BE01-455B-B463-0342A467C3B1}" type="presOf" srcId="{76641E1D-C8B4-4094-81E9-ED3030E3C8C2}" destId="{D2AC0C55-851E-421C-8CAC-DD8C5E07E0C9}" srcOrd="1" destOrd="0" presId="urn:microsoft.com/office/officeart/2005/8/layout/process2"/>
    <dgm:cxn modelId="{B98C7E2D-4B98-4C9E-9CDD-926C09582DA5}" type="presOf" srcId="{1104BBE3-9CCC-4406-9849-F962C2CF64CD}" destId="{078EEBAA-6C05-44C5-B1BC-B1AF5B0261A4}" srcOrd="1" destOrd="0" presId="urn:microsoft.com/office/officeart/2005/8/layout/process2"/>
    <dgm:cxn modelId="{53C5188F-7E98-410A-93B7-57103B6F4931}" srcId="{BA5FAC2E-3592-4C32-B8DE-05739C0B5DC4}" destId="{A3A14992-FB5E-4C41-9662-D1A24BBB059F}" srcOrd="3" destOrd="0" parTransId="{58E32780-8FD4-4494-B55F-7CD8E55FC8FA}" sibTransId="{1104BBE3-9CCC-4406-9849-F962C2CF64CD}"/>
    <dgm:cxn modelId="{A5D0C563-C016-4A2E-A182-7482F60B2E87}" type="presOf" srcId="{BA5FAC2E-3592-4C32-B8DE-05739C0B5DC4}" destId="{F0605035-636E-43C8-AD80-F0656BFD9A70}" srcOrd="0" destOrd="0" presId="urn:microsoft.com/office/officeart/2005/8/layout/process2"/>
    <dgm:cxn modelId="{06602085-468F-4106-9513-DE6B2F419915}" type="presOf" srcId="{5D0C2941-F932-4D7C-B3EA-195FC9A5B484}" destId="{5EC635F6-01D4-4A8B-BC42-B672A165F775}" srcOrd="1" destOrd="0" presId="urn:microsoft.com/office/officeart/2005/8/layout/process2"/>
    <dgm:cxn modelId="{A61A8F11-839D-440A-91C3-94B8EAF79B77}" type="presOf" srcId="{39D52E1A-F5FC-4188-AA42-842FB8FB1930}" destId="{FA49DAF0-79CB-4642-9784-3B3183DA0BFB}" srcOrd="1" destOrd="0" presId="urn:microsoft.com/office/officeart/2005/8/layout/process2"/>
    <dgm:cxn modelId="{A44D2CC3-9542-4545-B952-7EFBB15E7927}" type="presOf" srcId="{5D0C2941-F932-4D7C-B3EA-195FC9A5B484}" destId="{E3CED1E5-D257-477B-A5CD-7E81D7514458}" srcOrd="0" destOrd="0" presId="urn:microsoft.com/office/officeart/2005/8/layout/process2"/>
    <dgm:cxn modelId="{89959C13-5157-4CEE-B50D-0C392D04D4CA}" srcId="{BA5FAC2E-3592-4C32-B8DE-05739C0B5DC4}" destId="{FE1D22C7-89D7-49F0-B560-27F1B050FAA2}" srcOrd="1" destOrd="0" parTransId="{BA8B59D7-56AC-486D-99F1-A68A113F2A84}" sibTransId="{AD49CE37-B206-4F55-8E6C-984E9935FC4E}"/>
    <dgm:cxn modelId="{81D0BDE7-E8F8-492E-BAA0-20E6C5DDE5EC}" type="presOf" srcId="{16C95109-702D-4790-89E3-1A0FE163FD61}" destId="{BDAEB179-8BEA-4609-ABF1-D9A8727F4741}" srcOrd="0" destOrd="0" presId="urn:microsoft.com/office/officeart/2005/8/layout/process2"/>
    <dgm:cxn modelId="{D3EC2714-9CA6-48D0-97A1-8AD9BE08A4EB}" type="presOf" srcId="{B4C776D1-6D5E-4C91-B875-55FB981D901D}" destId="{D2FD0CEC-46EB-485E-8A3D-3CC8B13C6F9D}" srcOrd="0" destOrd="0" presId="urn:microsoft.com/office/officeart/2005/8/layout/process2"/>
    <dgm:cxn modelId="{61D2A0FA-2E31-43F0-BF81-A1582788FED4}" srcId="{BA5FAC2E-3592-4C32-B8DE-05739C0B5DC4}" destId="{16C95109-702D-4790-89E3-1A0FE163FD61}" srcOrd="0" destOrd="0" parTransId="{748E033A-C3B9-455F-AAB2-5E436F649BC5}" sibTransId="{39D52E1A-F5FC-4188-AA42-842FB8FB1930}"/>
    <dgm:cxn modelId="{D4510548-2F9C-4EAC-8E5F-69CFC9D766CF}" type="presOf" srcId="{7AFB852F-C2AF-4FF6-AD37-A1316089A120}" destId="{03953DBC-6F1D-40FC-8711-7E5E8E96B721}" srcOrd="0" destOrd="0" presId="urn:microsoft.com/office/officeart/2005/8/layout/process2"/>
    <dgm:cxn modelId="{576E680E-F2C5-4729-BAB6-9AF321431395}" type="presOf" srcId="{FE1D22C7-89D7-49F0-B560-27F1B050FAA2}" destId="{14ADA74D-F86C-4B56-8C8C-6AA5284D7A59}" srcOrd="0" destOrd="0" presId="urn:microsoft.com/office/officeart/2005/8/layout/process2"/>
    <dgm:cxn modelId="{9A0200B0-CF6D-4231-AD18-942B7EA9910E}" type="presOf" srcId="{76641E1D-C8B4-4094-81E9-ED3030E3C8C2}" destId="{C4143310-79B0-439C-807C-AC6C627895B3}" srcOrd="0" destOrd="0" presId="urn:microsoft.com/office/officeart/2005/8/layout/process2"/>
    <dgm:cxn modelId="{953B5057-8315-4EBB-8A6A-21906C46D71A}" type="presOf" srcId="{AD49CE37-B206-4F55-8E6C-984E9935FC4E}" destId="{D507A5AD-9079-4653-BD66-9AF1B2607A0B}" srcOrd="1" destOrd="0" presId="urn:microsoft.com/office/officeart/2005/8/layout/process2"/>
    <dgm:cxn modelId="{6E831FF1-8C5A-40C9-A774-6A3958754754}" srcId="{BA5FAC2E-3592-4C32-B8DE-05739C0B5DC4}" destId="{B4C776D1-6D5E-4C91-B875-55FB981D901D}" srcOrd="2" destOrd="0" parTransId="{CA4B19AC-D737-499E-B3D2-B2D53F30EF77}" sibTransId="{76641E1D-C8B4-4094-81E9-ED3030E3C8C2}"/>
    <dgm:cxn modelId="{2036F893-BC5B-44CD-8D9E-3488B09EB09E}" type="presParOf" srcId="{F0605035-636E-43C8-AD80-F0656BFD9A70}" destId="{BDAEB179-8BEA-4609-ABF1-D9A8727F4741}" srcOrd="0" destOrd="0" presId="urn:microsoft.com/office/officeart/2005/8/layout/process2"/>
    <dgm:cxn modelId="{BCE76B0F-6F4E-4EFC-9C92-41B6CD3F8D54}" type="presParOf" srcId="{F0605035-636E-43C8-AD80-F0656BFD9A70}" destId="{C0381AC1-19A1-41F8-975F-0AAB3C1C5F0B}" srcOrd="1" destOrd="0" presId="urn:microsoft.com/office/officeart/2005/8/layout/process2"/>
    <dgm:cxn modelId="{B6B88CFC-1A62-41DE-AEE4-0CA559C8EB5A}" type="presParOf" srcId="{C0381AC1-19A1-41F8-975F-0AAB3C1C5F0B}" destId="{FA49DAF0-79CB-4642-9784-3B3183DA0BFB}" srcOrd="0" destOrd="0" presId="urn:microsoft.com/office/officeart/2005/8/layout/process2"/>
    <dgm:cxn modelId="{C9CCE9C9-928C-47E7-93A2-339CE620A558}" type="presParOf" srcId="{F0605035-636E-43C8-AD80-F0656BFD9A70}" destId="{14ADA74D-F86C-4B56-8C8C-6AA5284D7A59}" srcOrd="2" destOrd="0" presId="urn:microsoft.com/office/officeart/2005/8/layout/process2"/>
    <dgm:cxn modelId="{4D2F2602-1877-4748-B67A-B8F6764FE6BA}" type="presParOf" srcId="{F0605035-636E-43C8-AD80-F0656BFD9A70}" destId="{F6E837BE-8445-476D-A240-B6093CD2AB2A}" srcOrd="3" destOrd="0" presId="urn:microsoft.com/office/officeart/2005/8/layout/process2"/>
    <dgm:cxn modelId="{0E82DCCA-4FA6-4914-BDE6-4DCC97920691}" type="presParOf" srcId="{F6E837BE-8445-476D-A240-B6093CD2AB2A}" destId="{D507A5AD-9079-4653-BD66-9AF1B2607A0B}" srcOrd="0" destOrd="0" presId="urn:microsoft.com/office/officeart/2005/8/layout/process2"/>
    <dgm:cxn modelId="{E5F90CD5-31E0-4AAD-A118-E8765840B462}" type="presParOf" srcId="{F0605035-636E-43C8-AD80-F0656BFD9A70}" destId="{D2FD0CEC-46EB-485E-8A3D-3CC8B13C6F9D}" srcOrd="4" destOrd="0" presId="urn:microsoft.com/office/officeart/2005/8/layout/process2"/>
    <dgm:cxn modelId="{B476A6A2-5FA4-46D1-9730-6E21F025C8A8}" type="presParOf" srcId="{F0605035-636E-43C8-AD80-F0656BFD9A70}" destId="{C4143310-79B0-439C-807C-AC6C627895B3}" srcOrd="5" destOrd="0" presId="urn:microsoft.com/office/officeart/2005/8/layout/process2"/>
    <dgm:cxn modelId="{D4DFCA6C-13F0-4AA6-B340-0B8FA6A836AE}" type="presParOf" srcId="{C4143310-79B0-439C-807C-AC6C627895B3}" destId="{D2AC0C55-851E-421C-8CAC-DD8C5E07E0C9}" srcOrd="0" destOrd="0" presId="urn:microsoft.com/office/officeart/2005/8/layout/process2"/>
    <dgm:cxn modelId="{B36E8380-FF94-4A88-8B07-72B5AD518D9D}" type="presParOf" srcId="{F0605035-636E-43C8-AD80-F0656BFD9A70}" destId="{19FFC8B5-2572-412F-A05B-89FA5C071C00}" srcOrd="6" destOrd="0" presId="urn:microsoft.com/office/officeart/2005/8/layout/process2"/>
    <dgm:cxn modelId="{C2A5FEEC-FDC2-411E-9189-2D8E462049D7}" type="presParOf" srcId="{F0605035-636E-43C8-AD80-F0656BFD9A70}" destId="{4A9A1923-A4FA-4C3D-A8F5-8D29079C1349}" srcOrd="7" destOrd="0" presId="urn:microsoft.com/office/officeart/2005/8/layout/process2"/>
    <dgm:cxn modelId="{12B68757-5A53-4A55-A964-9217991748D2}" type="presParOf" srcId="{4A9A1923-A4FA-4C3D-A8F5-8D29079C1349}" destId="{078EEBAA-6C05-44C5-B1BC-B1AF5B0261A4}" srcOrd="0" destOrd="0" presId="urn:microsoft.com/office/officeart/2005/8/layout/process2"/>
    <dgm:cxn modelId="{96AB18BC-03C4-45AE-84BE-306334E29211}" type="presParOf" srcId="{F0605035-636E-43C8-AD80-F0656BFD9A70}" destId="{0DB76C68-FA7E-4371-94BA-9DCA3B6E2854}" srcOrd="8" destOrd="0" presId="urn:microsoft.com/office/officeart/2005/8/layout/process2"/>
    <dgm:cxn modelId="{B99E95FF-669F-45B4-9355-A18E375F7F0A}" type="presParOf" srcId="{F0605035-636E-43C8-AD80-F0656BFD9A70}" destId="{C49133B5-B962-46B4-A94E-3C43EE42487A}" srcOrd="9" destOrd="0" presId="urn:microsoft.com/office/officeart/2005/8/layout/process2"/>
    <dgm:cxn modelId="{01EE1E20-AED2-4CA9-AEB2-BAAF04A00268}" type="presParOf" srcId="{C49133B5-B962-46B4-A94E-3C43EE42487A}" destId="{50B4298F-D0FD-40BE-B251-EE2C52CD014C}" srcOrd="0" destOrd="0" presId="urn:microsoft.com/office/officeart/2005/8/layout/process2"/>
    <dgm:cxn modelId="{AAA21DEF-7770-4FB5-983A-67836CC8F334}" type="presParOf" srcId="{F0605035-636E-43C8-AD80-F0656BFD9A70}" destId="{C25721F6-BB80-41F9-8A43-EC05BC225274}" srcOrd="10" destOrd="0" presId="urn:microsoft.com/office/officeart/2005/8/layout/process2"/>
    <dgm:cxn modelId="{B5730AD4-DF68-46E7-A3ED-576403979DB3}" type="presParOf" srcId="{F0605035-636E-43C8-AD80-F0656BFD9A70}" destId="{E3CED1E5-D257-477B-A5CD-7E81D7514458}" srcOrd="11" destOrd="0" presId="urn:microsoft.com/office/officeart/2005/8/layout/process2"/>
    <dgm:cxn modelId="{1BBE10AA-FAAF-4FE3-82FC-6F5BCD73A52B}" type="presParOf" srcId="{E3CED1E5-D257-477B-A5CD-7E81D7514458}" destId="{5EC635F6-01D4-4A8B-BC42-B672A165F775}" srcOrd="0" destOrd="0" presId="urn:microsoft.com/office/officeart/2005/8/layout/process2"/>
    <dgm:cxn modelId="{00DA6B58-0C28-41AD-82BF-992A1B5F6A7F}" type="presParOf" srcId="{F0605035-636E-43C8-AD80-F0656BFD9A70}" destId="{03953DBC-6F1D-40FC-8711-7E5E8E96B721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EB179-8BEA-4609-ABF1-D9A8727F4741}">
      <dsp:nvSpPr>
        <dsp:cNvPr id="0" name=""/>
        <dsp:cNvSpPr/>
      </dsp:nvSpPr>
      <dsp:spPr>
        <a:xfrm>
          <a:off x="926055" y="898"/>
          <a:ext cx="671633" cy="172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Промывка и сушка</a:t>
          </a:r>
        </a:p>
      </dsp:txBody>
      <dsp:txXfrm>
        <a:off x="931097" y="5940"/>
        <a:ext cx="661549" cy="162079"/>
      </dsp:txXfrm>
    </dsp:sp>
    <dsp:sp modelId="{C0381AC1-19A1-41F8-975F-0AAB3C1C5F0B}">
      <dsp:nvSpPr>
        <dsp:cNvPr id="0" name=""/>
        <dsp:cNvSpPr/>
      </dsp:nvSpPr>
      <dsp:spPr>
        <a:xfrm rot="16266409" flipH="1">
          <a:off x="1232303" y="153867"/>
          <a:ext cx="51653" cy="74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 rot="-5400000">
        <a:off x="1235784" y="165534"/>
        <a:ext cx="44991" cy="36157"/>
      </dsp:txXfrm>
    </dsp:sp>
    <dsp:sp modelId="{14ADA74D-F86C-4B56-8C8C-6AA5284D7A59}">
      <dsp:nvSpPr>
        <dsp:cNvPr id="0" name=""/>
        <dsp:cNvSpPr/>
      </dsp:nvSpPr>
      <dsp:spPr>
        <a:xfrm>
          <a:off x="959043" y="217196"/>
          <a:ext cx="616046" cy="2773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1г СПС </a:t>
          </a:r>
          <a:r>
            <a:rPr lang="en-US" sz="600" kern="1200" dirty="0"/>
            <a:t>MN270 +</a:t>
          </a:r>
          <a:r>
            <a:rPr lang="ru-RU" sz="600" kern="1200" dirty="0" err="1"/>
            <a:t>прекурсор</a:t>
          </a:r>
          <a:r>
            <a:rPr lang="ru-RU" sz="600" kern="1200" dirty="0"/>
            <a:t> </a:t>
          </a:r>
          <a:r>
            <a:rPr lang="ru-RU" sz="500" kern="1200" dirty="0"/>
            <a:t>+0,1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5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500" b="0" i="1" kern="1200" smtClean="0">
                      <a:latin typeface="Cambria Math" panose="02040503050406030204" pitchFamily="18" charset="0"/>
                    </a:rPr>
                    <m:t>𝑁𝑎</m:t>
                  </m:r>
                </m:e>
                <m:sub>
                  <m:r>
                    <a:rPr lang="en-US" sz="5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  <m:sSub>
                <m:sSubPr>
                  <m:ctrlPr>
                    <a:rPr lang="en-US" sz="5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500" b="0" i="1" kern="1200" smtClean="0">
                      <a:latin typeface="Cambria Math" panose="02040503050406030204" pitchFamily="18" charset="0"/>
                    </a:rPr>
                    <m:t>𝐶𝑂</m:t>
                  </m:r>
                </m:e>
                <m:sub>
                  <m:r>
                    <a:rPr lang="en-US" sz="500" b="0" i="1" kern="1200" smtClean="0">
                      <a:latin typeface="Cambria Math" panose="02040503050406030204" pitchFamily="18" charset="0"/>
                    </a:rPr>
                    <m:t>3</m:t>
                  </m:r>
                </m:sub>
              </m:sSub>
              <m:r>
                <a:rPr lang="en-US" sz="500" b="0" i="1" kern="1200" smtClean="0">
                  <a:latin typeface="Cambria Math" panose="02040503050406030204" pitchFamily="18" charset="0"/>
                </a:rPr>
                <m:t>+15 </m:t>
              </m:r>
              <m:r>
                <a:rPr lang="ru-RU" sz="500" b="0" i="1" kern="1200" smtClean="0">
                  <a:latin typeface="Cambria Math" panose="02040503050406030204" pitchFamily="18" charset="0"/>
                </a:rPr>
                <m:t>мл воды</m:t>
              </m:r>
              <m:r>
                <a:rPr lang="en-US" sz="5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endParaRPr lang="ru-RU" sz="500" kern="1200" dirty="0"/>
        </a:p>
      </dsp:txBody>
      <dsp:txXfrm>
        <a:off x="967166" y="225319"/>
        <a:ext cx="599800" cy="261104"/>
      </dsp:txXfrm>
    </dsp:sp>
    <dsp:sp modelId="{F6E837BE-8445-476D-A240-B6093CD2AB2A}">
      <dsp:nvSpPr>
        <dsp:cNvPr id="0" name=""/>
        <dsp:cNvSpPr/>
      </dsp:nvSpPr>
      <dsp:spPr>
        <a:xfrm rot="16244259" flipH="1">
          <a:off x="1205518" y="486271"/>
          <a:ext cx="79372" cy="91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 dirty="0"/>
        </a:p>
      </dsp:txBody>
      <dsp:txXfrm rot="-5400000">
        <a:off x="1217832" y="492460"/>
        <a:ext cx="55049" cy="55560"/>
      </dsp:txXfrm>
    </dsp:sp>
    <dsp:sp modelId="{D2FD0CEC-46EB-485E-8A3D-3CC8B13C6F9D}">
      <dsp:nvSpPr>
        <dsp:cNvPr id="0" name=""/>
        <dsp:cNvSpPr/>
      </dsp:nvSpPr>
      <dsp:spPr>
        <a:xfrm>
          <a:off x="949771" y="589774"/>
          <a:ext cx="591531" cy="2019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Нагрев до 200</a:t>
          </a:r>
          <a:r>
            <a:rPr lang="ru-RU" sz="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⁰С под давлением азота 6Мпа</a:t>
          </a:r>
          <a:endParaRPr lang="ru-RU" sz="500" kern="1200" dirty="0"/>
        </a:p>
      </dsp:txBody>
      <dsp:txXfrm>
        <a:off x="955685" y="595688"/>
        <a:ext cx="579703" cy="190100"/>
      </dsp:txXfrm>
    </dsp:sp>
    <dsp:sp modelId="{C4143310-79B0-439C-807C-AC6C627895B3}">
      <dsp:nvSpPr>
        <dsp:cNvPr id="0" name=""/>
        <dsp:cNvSpPr/>
      </dsp:nvSpPr>
      <dsp:spPr>
        <a:xfrm rot="5234803">
          <a:off x="1188945" y="829060"/>
          <a:ext cx="130899" cy="91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 rot="-5400000">
        <a:off x="1226209" y="809500"/>
        <a:ext cx="55049" cy="103375"/>
      </dsp:txXfrm>
    </dsp:sp>
    <dsp:sp modelId="{19FFC8B5-2572-412F-A05B-89FA5C071C00}">
      <dsp:nvSpPr>
        <dsp:cNvPr id="0" name=""/>
        <dsp:cNvSpPr/>
      </dsp:nvSpPr>
      <dsp:spPr>
        <a:xfrm>
          <a:off x="938439" y="958165"/>
          <a:ext cx="646865" cy="1444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Синтез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942671" y="962397"/>
        <a:ext cx="638401" cy="136028"/>
      </dsp:txXfrm>
    </dsp:sp>
    <dsp:sp modelId="{4A9A1923-A4FA-4C3D-A8F5-8D29079C1349}">
      <dsp:nvSpPr>
        <dsp:cNvPr id="0" name=""/>
        <dsp:cNvSpPr/>
      </dsp:nvSpPr>
      <dsp:spPr>
        <a:xfrm rot="5400000">
          <a:off x="1223643" y="1107755"/>
          <a:ext cx="76456" cy="91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 rot="-5400000">
        <a:off x="1234347" y="1115401"/>
        <a:ext cx="55049" cy="53519"/>
      </dsp:txXfrm>
    </dsp:sp>
    <dsp:sp modelId="{0DB76C68-FA7E-4371-94BA-9DCA3B6E2854}">
      <dsp:nvSpPr>
        <dsp:cNvPr id="0" name=""/>
        <dsp:cNvSpPr/>
      </dsp:nvSpPr>
      <dsp:spPr>
        <a:xfrm>
          <a:off x="922165" y="1204599"/>
          <a:ext cx="679413" cy="1562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Охлаждение и фильтрация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926743" y="1209177"/>
        <a:ext cx="670257" cy="147141"/>
      </dsp:txXfrm>
    </dsp:sp>
    <dsp:sp modelId="{C49133B5-B962-46B4-A94E-3C43EE42487A}">
      <dsp:nvSpPr>
        <dsp:cNvPr id="0" name=""/>
        <dsp:cNvSpPr/>
      </dsp:nvSpPr>
      <dsp:spPr>
        <a:xfrm rot="5400000">
          <a:off x="1223643" y="1365994"/>
          <a:ext cx="76456" cy="91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 rot="-5400000">
        <a:off x="1234347" y="1373640"/>
        <a:ext cx="55049" cy="53519"/>
      </dsp:txXfrm>
    </dsp:sp>
    <dsp:sp modelId="{C25721F6-BB80-41F9-8A43-EC05BC225274}">
      <dsp:nvSpPr>
        <dsp:cNvPr id="0" name=""/>
        <dsp:cNvSpPr/>
      </dsp:nvSpPr>
      <dsp:spPr>
        <a:xfrm>
          <a:off x="930214" y="1462838"/>
          <a:ext cx="663314" cy="114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Промывка водой</a:t>
          </a:r>
        </a:p>
      </dsp:txBody>
      <dsp:txXfrm>
        <a:off x="933573" y="1466197"/>
        <a:ext cx="656596" cy="107968"/>
      </dsp:txXfrm>
    </dsp:sp>
    <dsp:sp modelId="{E3CED1E5-D257-477B-A5CD-7E81D7514458}">
      <dsp:nvSpPr>
        <dsp:cNvPr id="0" name=""/>
        <dsp:cNvSpPr/>
      </dsp:nvSpPr>
      <dsp:spPr>
        <a:xfrm rot="5400000">
          <a:off x="1223643" y="1582622"/>
          <a:ext cx="76456" cy="91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/>
        </a:p>
      </dsp:txBody>
      <dsp:txXfrm rot="-5400000">
        <a:off x="1234347" y="1590268"/>
        <a:ext cx="55049" cy="53519"/>
      </dsp:txXfrm>
    </dsp:sp>
    <dsp:sp modelId="{03953DBC-6F1D-40FC-8711-7E5E8E96B721}">
      <dsp:nvSpPr>
        <dsp:cNvPr id="0" name=""/>
        <dsp:cNvSpPr/>
      </dsp:nvSpPr>
      <dsp:spPr>
        <a:xfrm>
          <a:off x="926728" y="1679467"/>
          <a:ext cx="670287" cy="906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" kern="1200" dirty="0"/>
            <a:t>сушка</a:t>
          </a:r>
        </a:p>
      </dsp:txBody>
      <dsp:txXfrm>
        <a:off x="929383" y="1682122"/>
        <a:ext cx="664977" cy="8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5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7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7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57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6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1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8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3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2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4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6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9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FAD6-7D53-4701-A709-0C92E0778595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FA1C-4EA5-4EC6-884F-60B524734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6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21" Type="http://schemas.openxmlformats.org/officeDocument/2006/relationships/image" Target="../media/image12.emf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17" Type="http://schemas.openxmlformats.org/officeDocument/2006/relationships/image" Target="../media/image9.emf"/><Relationship Id="rId2" Type="http://schemas.openxmlformats.org/officeDocument/2006/relationships/image" Target="../media/image3.png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emf"/><Relationship Id="rId1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5" descr="C:\Users\Netty\Desktop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5" r="55826"/>
          <a:stretch>
            <a:fillRect/>
          </a:stretch>
        </p:blipFill>
        <p:spPr bwMode="auto">
          <a:xfrm>
            <a:off x="7542337" y="2946231"/>
            <a:ext cx="2263203" cy="172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47216" y="0"/>
            <a:ext cx="939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ДЕОКСИГЕНИРОВАНИЕ ЖИРНЫХ КИСЛОТ В СВЕРХКРИТИЧЕСКИХ УСЛОВИЯХ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3976" y="369332"/>
            <a:ext cx="9198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Технический Университет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Д.В.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к.х.н., доцент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Степачёва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</a:t>
            </a:r>
          </a:p>
        </p:txBody>
      </p:sp>
      <p:pic>
        <p:nvPicPr>
          <p:cNvPr id="7" name="Picture 0" descr="LOGO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532" y="0"/>
            <a:ext cx="467068" cy="5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9424" y="2946231"/>
            <a:ext cx="1791477" cy="16090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6761" y="1344168"/>
            <a:ext cx="1714696" cy="1509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0526" y="1246495"/>
            <a:ext cx="2459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Преимущества использования сверхкритических флюидов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303" y="1708160"/>
            <a:ext cx="2930458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низкая температура реакции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необходимости использования дополнительного водорода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низкая критическая точка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Легкое отделение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9484" y="1313201"/>
            <a:ext cx="1903652" cy="15029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3136" y="2008302"/>
            <a:ext cx="1200436" cy="845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Схема 18"/>
              <p:cNvGraphicFramePr/>
              <p:nvPr>
                <p:extLst>
                  <p:ext uri="{D42A27DB-BD31-4B8C-83A1-F6EECF244321}">
                    <p14:modId xmlns:p14="http://schemas.microsoft.com/office/powerpoint/2010/main" val="1584144350"/>
                  </p:ext>
                </p:extLst>
              </p:nvPr>
            </p:nvGraphicFramePr>
            <p:xfrm>
              <a:off x="7185407" y="1107996"/>
              <a:ext cx="2523744" cy="17710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 xmlns="">
          <p:graphicFrame>
            <p:nvGraphicFramePr>
              <p:cNvPr id="19" name="Схема 18"/>
              <p:cNvGraphicFramePr/>
              <p:nvPr>
                <p:extLst>
                  <p:ext uri="{D42A27DB-BD31-4B8C-83A1-F6EECF244321}">
                    <p14:modId xmlns:p14="http://schemas.microsoft.com/office/powerpoint/2010/main" xmlns="" val="1584144350"/>
                  </p:ext>
                </p:extLst>
              </p:nvPr>
            </p:nvGraphicFramePr>
            <p:xfrm>
              <a:off x="7185407" y="1107996"/>
              <a:ext cx="2523744" cy="17710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</mc:Fallback>
      </mc:AlternateContent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7" cstate="print"/>
          <a:srcRect r="70799"/>
          <a:stretch/>
        </p:blipFill>
        <p:spPr>
          <a:xfrm>
            <a:off x="8982358" y="1316545"/>
            <a:ext cx="1484218" cy="1502679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56713"/>
              </p:ext>
            </p:extLst>
          </p:nvPr>
        </p:nvGraphicFramePr>
        <p:xfrm>
          <a:off x="339670" y="3010183"/>
          <a:ext cx="2419722" cy="1395278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650786">
                  <a:extLst>
                    <a:ext uri="{9D8B030D-6E8A-4147-A177-3AD203B41FA5}">
                      <a16:colId xmlns:a16="http://schemas.microsoft.com/office/drawing/2014/main" val="1208132216"/>
                    </a:ext>
                  </a:extLst>
                </a:gridCol>
                <a:gridCol w="768936">
                  <a:extLst>
                    <a:ext uri="{9D8B030D-6E8A-4147-A177-3AD203B41FA5}">
                      <a16:colId xmlns:a16="http://schemas.microsoft.com/office/drawing/2014/main" val="497065271"/>
                    </a:ext>
                  </a:extLst>
                </a:gridCol>
              </a:tblGrid>
              <a:tr h="20649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95067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93020"/>
                  </a:ext>
                </a:extLst>
              </a:tr>
              <a:tr h="4955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 стеариновой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моль/л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99105"/>
                  </a:ext>
                </a:extLst>
              </a:tr>
              <a:tr h="3510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катализатора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11110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134186" y="2960882"/>
            <a:ext cx="1950444" cy="1394068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64548"/>
              </p:ext>
            </p:extLst>
          </p:nvPr>
        </p:nvGraphicFramePr>
        <p:xfrm>
          <a:off x="7250304" y="4672110"/>
          <a:ext cx="4917694" cy="2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906">
                  <a:extLst>
                    <a:ext uri="{9D8B030D-6E8A-4147-A177-3AD203B41FA5}">
                      <a16:colId xmlns:a16="http://schemas.microsoft.com/office/drawing/2014/main" val="762979012"/>
                    </a:ext>
                  </a:extLst>
                </a:gridCol>
                <a:gridCol w="1607594">
                  <a:extLst>
                    <a:ext uri="{9D8B030D-6E8A-4147-A177-3AD203B41FA5}">
                      <a16:colId xmlns:a16="http://schemas.microsoft.com/office/drawing/2014/main" val="3513024326"/>
                    </a:ext>
                  </a:extLst>
                </a:gridCol>
                <a:gridCol w="1346194">
                  <a:extLst>
                    <a:ext uri="{9D8B030D-6E8A-4147-A177-3AD203B41FA5}">
                      <a16:colId xmlns:a16="http://schemas.microsoft.com/office/drawing/2014/main" val="1645601366"/>
                    </a:ext>
                  </a:extLst>
                </a:gridCol>
              </a:tblGrid>
              <a:tr h="9080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Растворитель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Гексан:изопропиловый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спирт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Селективность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целевого продукта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Конверсия стеариновой кислоты,%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264841"/>
                  </a:ext>
                </a:extLst>
              </a:tr>
              <a:tr h="3026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50:50:00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5278937"/>
                  </a:ext>
                </a:extLst>
              </a:tr>
              <a:tr h="3026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75:25:00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805484"/>
                  </a:ext>
                </a:extLst>
              </a:tr>
              <a:tr h="3026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100:00:00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15,58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907049"/>
                  </a:ext>
                </a:extLst>
              </a:tr>
              <a:tr h="30266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0:100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300289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30359" y="2865174"/>
            <a:ext cx="1835173" cy="14445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3302" y="2750389"/>
            <a:ext cx="2419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Условия проведения процесса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59392" y="4282751"/>
            <a:ext cx="2700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/>
              <a:t>Мультиреакторная</a:t>
            </a:r>
            <a:r>
              <a:rPr lang="ru-RU" sz="1100" dirty="0"/>
              <a:t> система </a:t>
            </a:r>
            <a:r>
              <a:rPr lang="ru-RU" sz="1100" dirty="0" err="1"/>
              <a:t>Parr</a:t>
            </a:r>
            <a:r>
              <a:rPr lang="ru-RU" sz="1100" dirty="0"/>
              <a:t> 5000</a:t>
            </a:r>
            <a:endParaRPr lang="ru-RU" sz="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503072" y="4282751"/>
            <a:ext cx="2780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скорости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деоксигенирования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от скорости перемешивания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6755903" y="1788217"/>
            <a:ext cx="1285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Схема лабораторной установки для синтез катализатора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-94649" y="5127165"/>
                <a:ext cx="40287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ru-RU" sz="1200" dirty="0"/>
                  <a:t>В сверхкритическом растворителе наблюдалось образование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ru-RU" sz="12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1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ru-RU" sz="1200" dirty="0"/>
                  <a:t> углеводородов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ru-RU" sz="1200" dirty="0"/>
                  <a:t>При использовании чистого н-</a:t>
                </a:r>
                <a:r>
                  <a:rPr lang="ru-RU" sz="1200" dirty="0" err="1"/>
                  <a:t>гексана</a:t>
                </a:r>
                <a:r>
                  <a:rPr lang="ru-RU" sz="1200" dirty="0"/>
                  <a:t> реакция протекает по механизму </a:t>
                </a:r>
                <a:r>
                  <a:rPr lang="ru-RU" sz="1200" dirty="0" err="1"/>
                  <a:t>деоксигенирования</a:t>
                </a:r>
                <a:r>
                  <a:rPr lang="ru-RU" sz="1200" dirty="0"/>
                  <a:t>, а при добавлении пропанола-2 начинается процесс этерификации</a:t>
                </a:r>
                <a:endParaRPr lang="ru-RU" sz="10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649" y="5127165"/>
                <a:ext cx="4028758" cy="1200329"/>
              </a:xfrm>
              <a:prstGeom prst="rect">
                <a:avLst/>
              </a:prstGeom>
              <a:blipFill>
                <a:blip r:embed="rId20" cstate="print"/>
                <a:stretch>
                  <a:fillRect t="-508" r="-605" b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791662" y="4718834"/>
            <a:ext cx="2901746" cy="20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74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51</TotalTime>
  <Words>171</Words>
  <Application>Microsoft Office PowerPoint</Application>
  <PresentationFormat>Широкоэкранный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Times New Roman</vt:lpstr>
      <vt:lpstr>Trebuchet MS</vt:lpstr>
      <vt:lpstr>Tw Cen MT</vt:lpstr>
      <vt:lpstr>Wingdings</vt:lpstr>
      <vt:lpstr>Контур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Дариус</dc:creator>
  <cp:lastModifiedBy>Русакова Наталья Петровна</cp:lastModifiedBy>
  <cp:revision>7</cp:revision>
  <dcterms:created xsi:type="dcterms:W3CDTF">2021-03-25T08:00:56Z</dcterms:created>
  <dcterms:modified xsi:type="dcterms:W3CDTF">2021-03-30T06:58:24Z</dcterms:modified>
</cp:coreProperties>
</file>