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"/>
  </p:notesMasterIdLst>
  <p:sldIdLst>
    <p:sldId id="258" r:id="rId2"/>
  </p:sldIdLst>
  <p:sldSz cx="42803763" cy="30275213"/>
  <p:notesSz cx="6858000" cy="9144000"/>
  <p:defaultTextStyle>
    <a:defPPr>
      <a:defRPr lang="ru-RU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5" userDrawn="1">
          <p15:clr>
            <a:srgbClr val="A4A3A4"/>
          </p15:clr>
        </p15:guide>
        <p15:guide id="2" pos="134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00DE"/>
    <a:srgbClr val="FF0000"/>
    <a:srgbClr val="993366"/>
    <a:srgbClr val="2E9281"/>
    <a:srgbClr val="467A79"/>
    <a:srgbClr val="72468A"/>
    <a:srgbClr val="563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>
          <m:brkBin m:val="after"/>
          <m:brkBinSub m:val="--"/>
        </m:mathPr>
      </a14:m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59" autoAdjust="0"/>
    <p:restoredTop sz="92998" autoAdjust="0"/>
  </p:normalViewPr>
  <p:slideViewPr>
    <p:cSldViewPr snapToGrid="0">
      <p:cViewPr varScale="1">
        <p:scale>
          <a:sx n="28" d="100"/>
          <a:sy n="28" d="100"/>
        </p:scale>
        <p:origin x="1560" y="138"/>
      </p:cViewPr>
      <p:guideLst>
        <p:guide orient="horz" pos="9535"/>
        <p:guide pos="13481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1EA7E-7616-4385-B749-C5B3515B98B7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920A7-7D56-4EA5-803F-26408F055E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76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47775" y="1143000"/>
            <a:ext cx="43624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920A7-7D56-4EA5-803F-26408F055E4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011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3" y="4954766"/>
            <a:ext cx="36383198" cy="10540259"/>
          </a:xfrm>
        </p:spPr>
        <p:txBody>
          <a:bodyPr anchor="b"/>
          <a:lstStyle>
            <a:lvl1pPr algn="ctr">
              <a:defRPr sz="1405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8"/>
            <a:ext cx="32102823" cy="7309499"/>
          </a:xfrm>
        </p:spPr>
        <p:txBody>
          <a:bodyPr/>
          <a:lstStyle>
            <a:lvl1pPr marL="0" indent="0" algn="ctr">
              <a:buNone/>
              <a:defRPr sz="5620"/>
            </a:lvl1pPr>
            <a:lvl2pPr marL="1070670" indent="0" algn="ctr">
              <a:buNone/>
              <a:defRPr sz="4684"/>
            </a:lvl2pPr>
            <a:lvl3pPr marL="2141342" indent="0" algn="ctr">
              <a:buNone/>
              <a:defRPr sz="4216"/>
            </a:lvl3pPr>
            <a:lvl4pPr marL="3212012" indent="0" algn="ctr">
              <a:buNone/>
              <a:defRPr sz="3747"/>
            </a:lvl4pPr>
            <a:lvl5pPr marL="4282683" indent="0" algn="ctr">
              <a:buNone/>
              <a:defRPr sz="3747"/>
            </a:lvl5pPr>
            <a:lvl6pPr marL="5353354" indent="0" algn="ctr">
              <a:buNone/>
              <a:defRPr sz="3747"/>
            </a:lvl6pPr>
            <a:lvl7pPr marL="6424025" indent="0" algn="ctr">
              <a:buNone/>
              <a:defRPr sz="3747"/>
            </a:lvl7pPr>
            <a:lvl8pPr marL="7494695" indent="0" algn="ctr">
              <a:buNone/>
              <a:defRPr sz="3747"/>
            </a:lvl8pPr>
            <a:lvl9pPr marL="8565366" indent="0" algn="ctr">
              <a:buNone/>
              <a:defRPr sz="3747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4FD0-2F47-409A-BCFE-92D00FCE5BEE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142E-95CE-4827-ADF3-152E802B77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740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4FD0-2F47-409A-BCFE-92D00FCE5BEE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142E-95CE-4827-ADF3-152E802B77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36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6" y="1611875"/>
            <a:ext cx="9229562" cy="256568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2" y="1611875"/>
            <a:ext cx="27153637" cy="256568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4FD0-2F47-409A-BCFE-92D00FCE5BEE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142E-95CE-4827-ADF3-152E802B77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6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4FD0-2F47-409A-BCFE-92D00FCE5BEE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142E-95CE-4827-ADF3-152E802B77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4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8" y="7547789"/>
            <a:ext cx="36918245" cy="12593645"/>
          </a:xfrm>
        </p:spPr>
        <p:txBody>
          <a:bodyPr anchor="b"/>
          <a:lstStyle>
            <a:lvl1pPr>
              <a:defRPr sz="1405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8" y="20260574"/>
            <a:ext cx="36918245" cy="6622701"/>
          </a:xfrm>
        </p:spPr>
        <p:txBody>
          <a:bodyPr/>
          <a:lstStyle>
            <a:lvl1pPr marL="0" indent="0">
              <a:buNone/>
              <a:defRPr sz="5620">
                <a:solidFill>
                  <a:schemeClr val="tx1"/>
                </a:solidFill>
              </a:defRPr>
            </a:lvl1pPr>
            <a:lvl2pPr marL="1070670" indent="0">
              <a:buNone/>
              <a:defRPr sz="4684">
                <a:solidFill>
                  <a:schemeClr val="tx1">
                    <a:tint val="75000"/>
                  </a:schemeClr>
                </a:solidFill>
              </a:defRPr>
            </a:lvl2pPr>
            <a:lvl3pPr marL="2141342" indent="0">
              <a:buNone/>
              <a:defRPr sz="4216">
                <a:solidFill>
                  <a:schemeClr val="tx1">
                    <a:tint val="75000"/>
                  </a:schemeClr>
                </a:solidFill>
              </a:defRPr>
            </a:lvl3pPr>
            <a:lvl4pPr marL="3212012" indent="0">
              <a:buNone/>
              <a:defRPr sz="3747">
                <a:solidFill>
                  <a:schemeClr val="tx1">
                    <a:tint val="75000"/>
                  </a:schemeClr>
                </a:solidFill>
              </a:defRPr>
            </a:lvl4pPr>
            <a:lvl5pPr marL="4282683" indent="0">
              <a:buNone/>
              <a:defRPr sz="3747">
                <a:solidFill>
                  <a:schemeClr val="tx1">
                    <a:tint val="75000"/>
                  </a:schemeClr>
                </a:solidFill>
              </a:defRPr>
            </a:lvl5pPr>
            <a:lvl6pPr marL="5353354" indent="0">
              <a:buNone/>
              <a:defRPr sz="3747">
                <a:solidFill>
                  <a:schemeClr val="tx1">
                    <a:tint val="75000"/>
                  </a:schemeClr>
                </a:solidFill>
              </a:defRPr>
            </a:lvl6pPr>
            <a:lvl7pPr marL="6424025" indent="0">
              <a:buNone/>
              <a:defRPr sz="3747">
                <a:solidFill>
                  <a:schemeClr val="tx1">
                    <a:tint val="75000"/>
                  </a:schemeClr>
                </a:solidFill>
              </a:defRPr>
            </a:lvl7pPr>
            <a:lvl8pPr marL="7494695" indent="0">
              <a:buNone/>
              <a:defRPr sz="3747">
                <a:solidFill>
                  <a:schemeClr val="tx1">
                    <a:tint val="75000"/>
                  </a:schemeClr>
                </a:solidFill>
              </a:defRPr>
            </a:lvl8pPr>
            <a:lvl9pPr marL="8565366" indent="0">
              <a:buNone/>
              <a:defRPr sz="37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4FD0-2F47-409A-BCFE-92D00FCE5BEE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142E-95CE-4827-ADF3-152E802B77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84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600" cy="192093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4" y="8059374"/>
            <a:ext cx="18191600" cy="192093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4FD0-2F47-409A-BCFE-92D00FCE5BEE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142E-95CE-4827-ADF3-152E802B77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95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1"/>
            <a:ext cx="36918245" cy="585180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5"/>
            <a:ext cx="18107995" cy="3637228"/>
          </a:xfrm>
        </p:spPr>
        <p:txBody>
          <a:bodyPr anchor="b"/>
          <a:lstStyle>
            <a:lvl1pPr marL="0" indent="0">
              <a:buNone/>
              <a:defRPr sz="5620" b="1"/>
            </a:lvl1pPr>
            <a:lvl2pPr marL="1070670" indent="0">
              <a:buNone/>
              <a:defRPr sz="4684" b="1"/>
            </a:lvl2pPr>
            <a:lvl3pPr marL="2141342" indent="0">
              <a:buNone/>
              <a:defRPr sz="4216" b="1"/>
            </a:lvl3pPr>
            <a:lvl4pPr marL="3212012" indent="0">
              <a:buNone/>
              <a:defRPr sz="3747" b="1"/>
            </a:lvl4pPr>
            <a:lvl5pPr marL="4282683" indent="0">
              <a:buNone/>
              <a:defRPr sz="3747" b="1"/>
            </a:lvl5pPr>
            <a:lvl6pPr marL="5353354" indent="0">
              <a:buNone/>
              <a:defRPr sz="3747" b="1"/>
            </a:lvl6pPr>
            <a:lvl7pPr marL="6424025" indent="0">
              <a:buNone/>
              <a:defRPr sz="3747" b="1"/>
            </a:lvl7pPr>
            <a:lvl8pPr marL="7494695" indent="0">
              <a:buNone/>
              <a:defRPr sz="3747" b="1"/>
            </a:lvl8pPr>
            <a:lvl9pPr marL="8565366" indent="0">
              <a:buNone/>
              <a:defRPr sz="374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5"/>
            <a:ext cx="18197175" cy="3637228"/>
          </a:xfrm>
        </p:spPr>
        <p:txBody>
          <a:bodyPr anchor="b"/>
          <a:lstStyle>
            <a:lvl1pPr marL="0" indent="0">
              <a:buNone/>
              <a:defRPr sz="5620" b="1"/>
            </a:lvl1pPr>
            <a:lvl2pPr marL="1070670" indent="0">
              <a:buNone/>
              <a:defRPr sz="4684" b="1"/>
            </a:lvl2pPr>
            <a:lvl3pPr marL="2141342" indent="0">
              <a:buNone/>
              <a:defRPr sz="4216" b="1"/>
            </a:lvl3pPr>
            <a:lvl4pPr marL="3212012" indent="0">
              <a:buNone/>
              <a:defRPr sz="3747" b="1"/>
            </a:lvl4pPr>
            <a:lvl5pPr marL="4282683" indent="0">
              <a:buNone/>
              <a:defRPr sz="3747" b="1"/>
            </a:lvl5pPr>
            <a:lvl6pPr marL="5353354" indent="0">
              <a:buNone/>
              <a:defRPr sz="3747" b="1"/>
            </a:lvl6pPr>
            <a:lvl7pPr marL="6424025" indent="0">
              <a:buNone/>
              <a:defRPr sz="3747" b="1"/>
            </a:lvl7pPr>
            <a:lvl8pPr marL="7494695" indent="0">
              <a:buNone/>
              <a:defRPr sz="3747" b="1"/>
            </a:lvl8pPr>
            <a:lvl9pPr marL="8565366" indent="0">
              <a:buNone/>
              <a:defRPr sz="374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5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4FD0-2F47-409A-BCFE-92D00FCE5BEE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142E-95CE-4827-ADF3-152E802B77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450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4FD0-2F47-409A-BCFE-92D00FCE5BEE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142E-95CE-4827-ADF3-152E802B77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23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4FD0-2F47-409A-BCFE-92D00FCE5BEE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142E-95CE-4827-ADF3-152E802B77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941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7" cy="7064217"/>
          </a:xfrm>
        </p:spPr>
        <p:txBody>
          <a:bodyPr anchor="b"/>
          <a:lstStyle>
            <a:lvl1pPr>
              <a:defRPr sz="749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5" y="4359077"/>
            <a:ext cx="21669406" cy="21515024"/>
          </a:xfrm>
        </p:spPr>
        <p:txBody>
          <a:bodyPr/>
          <a:lstStyle>
            <a:lvl1pPr>
              <a:defRPr sz="7494"/>
            </a:lvl1pPr>
            <a:lvl2pPr>
              <a:defRPr sz="6557"/>
            </a:lvl2pPr>
            <a:lvl3pPr>
              <a:defRPr sz="5620"/>
            </a:lvl3pPr>
            <a:lvl4pPr>
              <a:defRPr sz="4684"/>
            </a:lvl4pPr>
            <a:lvl5pPr>
              <a:defRPr sz="4684"/>
            </a:lvl5pPr>
            <a:lvl6pPr>
              <a:defRPr sz="4684"/>
            </a:lvl6pPr>
            <a:lvl7pPr>
              <a:defRPr sz="4684"/>
            </a:lvl7pPr>
            <a:lvl8pPr>
              <a:defRPr sz="4684"/>
            </a:lvl8pPr>
            <a:lvl9pPr>
              <a:defRPr sz="468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7" cy="16826573"/>
          </a:xfrm>
        </p:spPr>
        <p:txBody>
          <a:bodyPr/>
          <a:lstStyle>
            <a:lvl1pPr marL="0" indent="0">
              <a:buNone/>
              <a:defRPr sz="3747"/>
            </a:lvl1pPr>
            <a:lvl2pPr marL="1070670" indent="0">
              <a:buNone/>
              <a:defRPr sz="3278"/>
            </a:lvl2pPr>
            <a:lvl3pPr marL="2141342" indent="0">
              <a:buNone/>
              <a:defRPr sz="2810"/>
            </a:lvl3pPr>
            <a:lvl4pPr marL="3212012" indent="0">
              <a:buNone/>
              <a:defRPr sz="2342"/>
            </a:lvl4pPr>
            <a:lvl5pPr marL="4282683" indent="0">
              <a:buNone/>
              <a:defRPr sz="2342"/>
            </a:lvl5pPr>
            <a:lvl6pPr marL="5353354" indent="0">
              <a:buNone/>
              <a:defRPr sz="2342"/>
            </a:lvl6pPr>
            <a:lvl7pPr marL="6424025" indent="0">
              <a:buNone/>
              <a:defRPr sz="2342"/>
            </a:lvl7pPr>
            <a:lvl8pPr marL="7494695" indent="0">
              <a:buNone/>
              <a:defRPr sz="2342"/>
            </a:lvl8pPr>
            <a:lvl9pPr marL="8565366" indent="0">
              <a:buNone/>
              <a:defRPr sz="234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4FD0-2F47-409A-BCFE-92D00FCE5BEE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142E-95CE-4827-ADF3-152E802B77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72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7" cy="7064217"/>
          </a:xfrm>
        </p:spPr>
        <p:txBody>
          <a:bodyPr anchor="b"/>
          <a:lstStyle>
            <a:lvl1pPr>
              <a:defRPr sz="749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5" y="4359077"/>
            <a:ext cx="21669406" cy="21515024"/>
          </a:xfrm>
        </p:spPr>
        <p:txBody>
          <a:bodyPr anchor="t"/>
          <a:lstStyle>
            <a:lvl1pPr marL="0" indent="0">
              <a:buNone/>
              <a:defRPr sz="7494"/>
            </a:lvl1pPr>
            <a:lvl2pPr marL="1070670" indent="0">
              <a:buNone/>
              <a:defRPr sz="6557"/>
            </a:lvl2pPr>
            <a:lvl3pPr marL="2141342" indent="0">
              <a:buNone/>
              <a:defRPr sz="5620"/>
            </a:lvl3pPr>
            <a:lvl4pPr marL="3212012" indent="0">
              <a:buNone/>
              <a:defRPr sz="4684"/>
            </a:lvl4pPr>
            <a:lvl5pPr marL="4282683" indent="0">
              <a:buNone/>
              <a:defRPr sz="4684"/>
            </a:lvl5pPr>
            <a:lvl6pPr marL="5353354" indent="0">
              <a:buNone/>
              <a:defRPr sz="4684"/>
            </a:lvl6pPr>
            <a:lvl7pPr marL="6424025" indent="0">
              <a:buNone/>
              <a:defRPr sz="4684"/>
            </a:lvl7pPr>
            <a:lvl8pPr marL="7494695" indent="0">
              <a:buNone/>
              <a:defRPr sz="4684"/>
            </a:lvl8pPr>
            <a:lvl9pPr marL="8565366" indent="0">
              <a:buNone/>
              <a:defRPr sz="468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7" cy="16826573"/>
          </a:xfrm>
        </p:spPr>
        <p:txBody>
          <a:bodyPr/>
          <a:lstStyle>
            <a:lvl1pPr marL="0" indent="0">
              <a:buNone/>
              <a:defRPr sz="3747"/>
            </a:lvl1pPr>
            <a:lvl2pPr marL="1070670" indent="0">
              <a:buNone/>
              <a:defRPr sz="3278"/>
            </a:lvl2pPr>
            <a:lvl3pPr marL="2141342" indent="0">
              <a:buNone/>
              <a:defRPr sz="2810"/>
            </a:lvl3pPr>
            <a:lvl4pPr marL="3212012" indent="0">
              <a:buNone/>
              <a:defRPr sz="2342"/>
            </a:lvl4pPr>
            <a:lvl5pPr marL="4282683" indent="0">
              <a:buNone/>
              <a:defRPr sz="2342"/>
            </a:lvl5pPr>
            <a:lvl6pPr marL="5353354" indent="0">
              <a:buNone/>
              <a:defRPr sz="2342"/>
            </a:lvl6pPr>
            <a:lvl7pPr marL="6424025" indent="0">
              <a:buNone/>
              <a:defRPr sz="2342"/>
            </a:lvl7pPr>
            <a:lvl8pPr marL="7494695" indent="0">
              <a:buNone/>
              <a:defRPr sz="2342"/>
            </a:lvl8pPr>
            <a:lvl9pPr marL="8565366" indent="0">
              <a:buNone/>
              <a:defRPr sz="234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4FD0-2F47-409A-BCFE-92D00FCE5BEE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142E-95CE-4827-ADF3-152E802B77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85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60" y="1611881"/>
            <a:ext cx="36918245" cy="58518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60" y="8059374"/>
            <a:ext cx="36918245" cy="19209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3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14FD0-2F47-409A-BCFE-92D00FCE5BEE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8" y="28060643"/>
            <a:ext cx="14446269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8" y="28060643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D142E-95CE-4827-ADF3-152E802B77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360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41342" rtl="0" eaLnBrk="1" latinLnBrk="0" hangingPunct="1">
        <a:lnSpc>
          <a:spcPct val="90000"/>
        </a:lnSpc>
        <a:spcBef>
          <a:spcPct val="0"/>
        </a:spcBef>
        <a:buNone/>
        <a:defRPr sz="103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5336" indent="-535336" algn="l" defTabSz="2141342" rtl="0" eaLnBrk="1" latinLnBrk="0" hangingPunct="1">
        <a:lnSpc>
          <a:spcPct val="90000"/>
        </a:lnSpc>
        <a:spcBef>
          <a:spcPts val="2342"/>
        </a:spcBef>
        <a:buFont typeface="Arial" panose="020B0604020202020204" pitchFamily="34" charset="0"/>
        <a:buChar char="•"/>
        <a:defRPr sz="6557" kern="1200">
          <a:solidFill>
            <a:schemeClr val="tx1"/>
          </a:solidFill>
          <a:latin typeface="+mn-lt"/>
          <a:ea typeface="+mn-ea"/>
          <a:cs typeface="+mn-cs"/>
        </a:defRPr>
      </a:lvl1pPr>
      <a:lvl2pPr marL="1606006" indent="-535336" algn="l" defTabSz="2141342" rtl="0" eaLnBrk="1" latinLnBrk="0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5620" kern="1200">
          <a:solidFill>
            <a:schemeClr val="tx1"/>
          </a:solidFill>
          <a:latin typeface="+mn-lt"/>
          <a:ea typeface="+mn-ea"/>
          <a:cs typeface="+mn-cs"/>
        </a:defRPr>
      </a:lvl2pPr>
      <a:lvl3pPr marL="2676677" indent="-535336" algn="l" defTabSz="2141342" rtl="0" eaLnBrk="1" latinLnBrk="0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684" kern="1200">
          <a:solidFill>
            <a:schemeClr val="tx1"/>
          </a:solidFill>
          <a:latin typeface="+mn-lt"/>
          <a:ea typeface="+mn-ea"/>
          <a:cs typeface="+mn-cs"/>
        </a:defRPr>
      </a:lvl3pPr>
      <a:lvl4pPr marL="3747348" indent="-535336" algn="l" defTabSz="2141342" rtl="0" eaLnBrk="1" latinLnBrk="0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216" kern="1200">
          <a:solidFill>
            <a:schemeClr val="tx1"/>
          </a:solidFill>
          <a:latin typeface="+mn-lt"/>
          <a:ea typeface="+mn-ea"/>
          <a:cs typeface="+mn-cs"/>
        </a:defRPr>
      </a:lvl4pPr>
      <a:lvl5pPr marL="4818019" indent="-535336" algn="l" defTabSz="2141342" rtl="0" eaLnBrk="1" latinLnBrk="0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216" kern="1200">
          <a:solidFill>
            <a:schemeClr val="tx1"/>
          </a:solidFill>
          <a:latin typeface="+mn-lt"/>
          <a:ea typeface="+mn-ea"/>
          <a:cs typeface="+mn-cs"/>
        </a:defRPr>
      </a:lvl5pPr>
      <a:lvl6pPr marL="5888689" indent="-535336" algn="l" defTabSz="2141342" rtl="0" eaLnBrk="1" latinLnBrk="0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216" kern="1200">
          <a:solidFill>
            <a:schemeClr val="tx1"/>
          </a:solidFill>
          <a:latin typeface="+mn-lt"/>
          <a:ea typeface="+mn-ea"/>
          <a:cs typeface="+mn-cs"/>
        </a:defRPr>
      </a:lvl6pPr>
      <a:lvl7pPr marL="6959360" indent="-535336" algn="l" defTabSz="2141342" rtl="0" eaLnBrk="1" latinLnBrk="0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216" kern="1200">
          <a:solidFill>
            <a:schemeClr val="tx1"/>
          </a:solidFill>
          <a:latin typeface="+mn-lt"/>
          <a:ea typeface="+mn-ea"/>
          <a:cs typeface="+mn-cs"/>
        </a:defRPr>
      </a:lvl7pPr>
      <a:lvl8pPr marL="8030031" indent="-535336" algn="l" defTabSz="2141342" rtl="0" eaLnBrk="1" latinLnBrk="0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216" kern="1200">
          <a:solidFill>
            <a:schemeClr val="tx1"/>
          </a:solidFill>
          <a:latin typeface="+mn-lt"/>
          <a:ea typeface="+mn-ea"/>
          <a:cs typeface="+mn-cs"/>
        </a:defRPr>
      </a:lvl8pPr>
      <a:lvl9pPr marL="9100702" indent="-535336" algn="l" defTabSz="2141342" rtl="0" eaLnBrk="1" latinLnBrk="0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2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41342" rtl="0" eaLnBrk="1" latinLnBrk="0" hangingPunct="1">
        <a:defRPr sz="4216" kern="1200">
          <a:solidFill>
            <a:schemeClr val="tx1"/>
          </a:solidFill>
          <a:latin typeface="+mn-lt"/>
          <a:ea typeface="+mn-ea"/>
          <a:cs typeface="+mn-cs"/>
        </a:defRPr>
      </a:lvl1pPr>
      <a:lvl2pPr marL="1070670" algn="l" defTabSz="2141342" rtl="0" eaLnBrk="1" latinLnBrk="0" hangingPunct="1">
        <a:defRPr sz="4216" kern="1200">
          <a:solidFill>
            <a:schemeClr val="tx1"/>
          </a:solidFill>
          <a:latin typeface="+mn-lt"/>
          <a:ea typeface="+mn-ea"/>
          <a:cs typeface="+mn-cs"/>
        </a:defRPr>
      </a:lvl2pPr>
      <a:lvl3pPr marL="2141342" algn="l" defTabSz="2141342" rtl="0" eaLnBrk="1" latinLnBrk="0" hangingPunct="1">
        <a:defRPr sz="4216" kern="1200">
          <a:solidFill>
            <a:schemeClr val="tx1"/>
          </a:solidFill>
          <a:latin typeface="+mn-lt"/>
          <a:ea typeface="+mn-ea"/>
          <a:cs typeface="+mn-cs"/>
        </a:defRPr>
      </a:lvl3pPr>
      <a:lvl4pPr marL="3212012" algn="l" defTabSz="2141342" rtl="0" eaLnBrk="1" latinLnBrk="0" hangingPunct="1">
        <a:defRPr sz="4216" kern="1200">
          <a:solidFill>
            <a:schemeClr val="tx1"/>
          </a:solidFill>
          <a:latin typeface="+mn-lt"/>
          <a:ea typeface="+mn-ea"/>
          <a:cs typeface="+mn-cs"/>
        </a:defRPr>
      </a:lvl4pPr>
      <a:lvl5pPr marL="4282683" algn="l" defTabSz="2141342" rtl="0" eaLnBrk="1" latinLnBrk="0" hangingPunct="1">
        <a:defRPr sz="4216" kern="1200">
          <a:solidFill>
            <a:schemeClr val="tx1"/>
          </a:solidFill>
          <a:latin typeface="+mn-lt"/>
          <a:ea typeface="+mn-ea"/>
          <a:cs typeface="+mn-cs"/>
        </a:defRPr>
      </a:lvl5pPr>
      <a:lvl6pPr marL="5353354" algn="l" defTabSz="2141342" rtl="0" eaLnBrk="1" latinLnBrk="0" hangingPunct="1">
        <a:defRPr sz="4216" kern="1200">
          <a:solidFill>
            <a:schemeClr val="tx1"/>
          </a:solidFill>
          <a:latin typeface="+mn-lt"/>
          <a:ea typeface="+mn-ea"/>
          <a:cs typeface="+mn-cs"/>
        </a:defRPr>
      </a:lvl6pPr>
      <a:lvl7pPr marL="6424025" algn="l" defTabSz="2141342" rtl="0" eaLnBrk="1" latinLnBrk="0" hangingPunct="1">
        <a:defRPr sz="4216" kern="1200">
          <a:solidFill>
            <a:schemeClr val="tx1"/>
          </a:solidFill>
          <a:latin typeface="+mn-lt"/>
          <a:ea typeface="+mn-ea"/>
          <a:cs typeface="+mn-cs"/>
        </a:defRPr>
      </a:lvl7pPr>
      <a:lvl8pPr marL="7494695" algn="l" defTabSz="2141342" rtl="0" eaLnBrk="1" latinLnBrk="0" hangingPunct="1">
        <a:defRPr sz="4216" kern="1200">
          <a:solidFill>
            <a:schemeClr val="tx1"/>
          </a:solidFill>
          <a:latin typeface="+mn-lt"/>
          <a:ea typeface="+mn-ea"/>
          <a:cs typeface="+mn-cs"/>
        </a:defRPr>
      </a:lvl8pPr>
      <a:lvl9pPr marL="8565366" algn="l" defTabSz="2141342" rtl="0" eaLnBrk="1" latinLnBrk="0" hangingPunct="1">
        <a:defRPr sz="42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34000"/>
            <a:lum/>
          </a:blip>
          <a:srcRect/>
          <a:stretch>
            <a:fillRect l="-55000" r="-5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Заголовок 1"/>
          <p:cNvSpPr txBox="1">
            <a:spLocks/>
          </p:cNvSpPr>
          <p:nvPr/>
        </p:nvSpPr>
        <p:spPr bwMode="auto">
          <a:xfrm>
            <a:off x="4690217" y="237943"/>
            <a:ext cx="37930099" cy="212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95380" tIns="147690" rIns="295380" bIns="147690" anchor="ctr"/>
          <a:lstStyle>
            <a:lvl1pPr defTabSz="4176713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176713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176713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176713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176713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spcAft>
                <a:spcPts val="2400"/>
              </a:spcAft>
            </a:pPr>
            <a:r>
              <a:rPr lang="ru-RU" sz="6000" dirty="0">
                <a:solidFill>
                  <a:srgbClr val="0000DE"/>
                </a:solidFill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en-US" sz="6000" dirty="0">
                <a:solidFill>
                  <a:srgbClr val="0000DE"/>
                </a:solidFill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6000" dirty="0">
                <a:solidFill>
                  <a:srgbClr val="0000DE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6000" dirty="0" err="1">
                <a:solidFill>
                  <a:srgbClr val="0000DE"/>
                </a:solidFill>
                <a:latin typeface="Times New Roman" pitchFamily="18" charset="0"/>
                <a:cs typeface="Times New Roman" pitchFamily="18" charset="0"/>
              </a:rPr>
              <a:t>Каргинские</a:t>
            </a:r>
            <a:r>
              <a:rPr lang="ru-RU" sz="6000" dirty="0">
                <a:solidFill>
                  <a:srgbClr val="0000DE"/>
                </a:solidFill>
                <a:latin typeface="Times New Roman" pitchFamily="18" charset="0"/>
                <a:cs typeface="Times New Roman" pitchFamily="18" charset="0"/>
              </a:rPr>
              <a:t> чтения, Всероссийская конференция </a:t>
            </a:r>
            <a:r>
              <a:rPr lang="ru-RU" sz="6000" dirty="0">
                <a:solidFill>
                  <a:srgbClr val="0000DE"/>
                </a:solidFill>
                <a:latin typeface="Times New Roman"/>
                <a:cs typeface="Times New Roman"/>
              </a:rPr>
              <a:t>«Физика химия и новые технологии»</a:t>
            </a:r>
            <a:endParaRPr lang="ru-RU" sz="6000" dirty="0">
              <a:solidFill>
                <a:srgbClr val="0000D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7200" b="1" dirty="0">
                <a:solidFill>
                  <a:srgbClr val="0000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>QTAIM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АНАЛИЗ 15-КРАУН-5 И 1,4,7,10,13-ПЕНТАТИО-15-КРАУН-5</a:t>
            </a:r>
            <a:endParaRPr lang="ru-RU" altLang="ru-RU" sz="7200" b="1" dirty="0">
              <a:solidFill>
                <a:srgbClr val="660066"/>
              </a:solidFill>
              <a:latin typeface="Times New Roman" pitchFamily="18" charset="0"/>
              <a:ea typeface="Batang" panose="02030600000101010101" pitchFamily="18" charset="-127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1757060" y="2541073"/>
            <a:ext cx="24162497" cy="1109332"/>
          </a:xfrm>
          <a:prstGeom prst="rect">
            <a:avLst/>
          </a:prstGeom>
        </p:spPr>
        <p:txBody>
          <a:bodyPr lIns="295380" tIns="147690" rIns="295380" bIns="147690" anchor="ctr">
            <a:noAutofit/>
          </a:bodyPr>
          <a:lstStyle>
            <a:lvl1pPr algn="ctr" defTabSz="2952323" rtl="0" eaLnBrk="1" latinLnBrk="0" hangingPunct="1">
              <a:spcBef>
                <a:spcPct val="0"/>
              </a:spcBef>
              <a:buNone/>
              <a:defRPr sz="14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7200" i="1" u="sng" dirty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А.В. </a:t>
            </a:r>
            <a:r>
              <a:rPr lang="ru-RU" sz="7200" i="1" u="sng" dirty="0" err="1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Зиганшин</a:t>
            </a:r>
            <a:r>
              <a:rPr lang="ru-RU" sz="7200" i="1" dirty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, Н.П. Русакова, В.В. </a:t>
            </a:r>
            <a:r>
              <a:rPr lang="ru-RU" sz="7200" i="1" dirty="0" err="1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Туровцев</a:t>
            </a:r>
            <a:endParaRPr lang="ru-RU" sz="7200" i="1" dirty="0">
              <a:solidFill>
                <a:srgbClr val="00206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grpSp>
        <p:nvGrpSpPr>
          <p:cNvPr id="71" name="Группа 70"/>
          <p:cNvGrpSpPr/>
          <p:nvPr/>
        </p:nvGrpSpPr>
        <p:grpSpPr>
          <a:xfrm>
            <a:off x="1628113" y="3890818"/>
            <a:ext cx="41114200" cy="26257287"/>
            <a:chOff x="195606" y="5357410"/>
            <a:chExt cx="29952000" cy="37174492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195606" y="5459805"/>
              <a:ext cx="29952000" cy="69850"/>
            </a:xfrm>
            <a:prstGeom prst="line">
              <a:avLst/>
            </a:prstGeom>
            <a:ln w="139700" cmpd="dbl">
              <a:solidFill>
                <a:srgbClr val="993366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 flipV="1">
              <a:off x="195606" y="42419588"/>
              <a:ext cx="29863124" cy="29841"/>
            </a:xfrm>
            <a:prstGeom prst="line">
              <a:avLst/>
            </a:prstGeom>
            <a:ln w="139700" cmpd="dbl">
              <a:solidFill>
                <a:srgbClr val="993366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flipH="1">
              <a:off x="30113411" y="5410200"/>
              <a:ext cx="12698" cy="37076063"/>
            </a:xfrm>
            <a:prstGeom prst="line">
              <a:avLst/>
            </a:prstGeom>
            <a:ln w="139700" cmpd="dbl">
              <a:solidFill>
                <a:srgbClr val="99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>
              <a:off x="278517" y="5357410"/>
              <a:ext cx="23900" cy="37174492"/>
            </a:xfrm>
            <a:prstGeom prst="line">
              <a:avLst/>
            </a:prstGeom>
            <a:ln w="139700" cmpd="dbl">
              <a:solidFill>
                <a:srgbClr val="99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Rectangle 30"/>
          <p:cNvSpPr>
            <a:spLocks noChangeArrowheads="1"/>
          </p:cNvSpPr>
          <p:nvPr/>
        </p:nvSpPr>
        <p:spPr bwMode="auto">
          <a:xfrm>
            <a:off x="10640613" y="-556676"/>
            <a:ext cx="130680" cy="816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4676" tIns="32338" rIns="64676" bIns="3233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4884"/>
          </a:p>
        </p:txBody>
      </p:sp>
      <p:sp>
        <p:nvSpPr>
          <p:cNvPr id="80" name="Прямоугольник 79"/>
          <p:cNvSpPr/>
          <p:nvPr/>
        </p:nvSpPr>
        <p:spPr>
          <a:xfrm>
            <a:off x="24317616" y="4279896"/>
            <a:ext cx="163966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Результаты и их обсуждение</a:t>
            </a:r>
            <a:endParaRPr lang="ru-RU" sz="6000" b="1" dirty="0">
              <a:solidFill>
                <a:srgbClr val="660066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41" name="Объект 2"/>
          <p:cNvSpPr txBox="1">
            <a:spLocks/>
          </p:cNvSpPr>
          <p:nvPr/>
        </p:nvSpPr>
        <p:spPr bwMode="auto">
          <a:xfrm>
            <a:off x="2112240" y="4744119"/>
            <a:ext cx="19289641" cy="95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95348" tIns="147674" rIns="295348" bIns="147674"/>
          <a:lstStyle>
            <a:lvl1pPr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566"/>
              </a:spcAft>
            </a:pPr>
            <a:r>
              <a:rPr lang="ru-RU" sz="6000" b="1" dirty="0">
                <a:solidFill>
                  <a:srgbClr val="66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Актуальность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23408" y="6487391"/>
            <a:ext cx="202818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63884" algn="just"/>
            <a:r>
              <a:rPr lang="ru-RU" sz="5400" dirty="0" err="1">
                <a:latin typeface="Times New Roman" pitchFamily="18" charset="0"/>
                <a:cs typeface="Times New Roman" pitchFamily="18" charset="0"/>
              </a:rPr>
              <a:t>Краун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-эфиры представляют собой макрогетероциклические соединения, цикл которых образован минимум 12-ю атомами, из которых четыре и более - гетероатомы, связанные между собой этиленовыми мостиками. Эти вещества имеют широкую область применения и могут применяться при добыче, очистке и переработке металлов. Их можно использовать в медицине в качестве лекарственных препаратов и т.д..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1239652" y="22193994"/>
            <a:ext cx="9735402" cy="614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39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914938" y="5539566"/>
            <a:ext cx="19202007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63884" algn="just"/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Молекула 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 не обладает элементами симметрии и в ее структуре отсутствуют внутримолекулярные слабые взаимодействия (ВМСВ). Соединение 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 также не симметрично, но в ее составе найдено три ВМСВ, идентичных по составу атомов (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‧‧‧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) (Таблица 1). Наличие ВМСВ в 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 сильно влияет на перераспределение электронной плотности в атомных бассейнах 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, что отражается на изменении их заряда (</a:t>
            </a:r>
            <a:r>
              <a:rPr lang="en-US" sz="54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)) (Таблица 2). Самая низкая величина </a:t>
            </a:r>
            <a:r>
              <a:rPr lang="en-US" sz="54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) приходится на атом, участвующий сразу в двух ВМСВ (Рис., Таблица 1), его </a:t>
            </a:r>
            <a:r>
              <a:rPr lang="en-US" sz="54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) = -0,036 а.е. Все заряды кислорода в 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, за исключением 1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, близки по значению.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1450" y="-25529"/>
            <a:ext cx="1531793" cy="30275213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9195" i="1" spc="566" dirty="0">
                <a:latin typeface="Times New Roman" pitchFamily="18" charset="0"/>
                <a:cs typeface="Times New Roman" pitchFamily="18" charset="0"/>
              </a:rPr>
              <a:t>       Тверской государственный университет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578722" y="12511654"/>
            <a:ext cx="53218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rgbClr val="66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Методология</a:t>
            </a:r>
            <a:endParaRPr lang="ru-RU" sz="6000" b="1" dirty="0">
              <a:solidFill>
                <a:srgbClr val="660066"/>
              </a:solidFill>
            </a:endParaRPr>
          </a:p>
        </p:txBody>
      </p:sp>
      <p:pic>
        <p:nvPicPr>
          <p:cNvPr id="20" name="Рисунок 19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304" y="18639922"/>
            <a:ext cx="18906538" cy="1048445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2295614" y="28221398"/>
            <a:ext cx="133869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Рис. Оптимизированная геометрия 15-краун-5 (</a:t>
            </a:r>
            <a:r>
              <a:rPr lang="en-US" sz="48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) и 1,4,7,10,13-пентатио-15-краун-5 (</a:t>
            </a:r>
            <a:r>
              <a:rPr lang="en-US" sz="4800" i="1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63870" y="13603844"/>
            <a:ext cx="2044141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63884" algn="just"/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Равновесная геометрия и распределение электронной плотности молекул получены с помощью программы 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GAUSSIAN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 03 методом 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LYP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. Объектами исследования интегральных характеристик распределения электронной плотности были выбраны: 12-краун-4 (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), 1,4,7,10-тетратио-12-краун-4 (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) (Рис. ). Заряды</a:t>
            </a:r>
            <a:r>
              <a:rPr lang="ru-RU" sz="5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 атомов получены с помощью «квантовой теории атомов в молекулах» (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QTAIM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), с использованием пакета 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AIMALL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5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969536"/>
              </p:ext>
            </p:extLst>
          </p:nvPr>
        </p:nvGraphicFramePr>
        <p:xfrm>
          <a:off x="23069371" y="16418019"/>
          <a:ext cx="19333085" cy="4814382"/>
        </p:xfrm>
        <a:graphic>
          <a:graphicData uri="http://schemas.openxmlformats.org/drawingml/2006/table">
            <a:tbl>
              <a:tblPr/>
              <a:tblGrid>
                <a:gridCol w="3026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2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8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Молекула</a:t>
                      </a:r>
                      <a:endParaRPr lang="ru-RU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07" marR="48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Атомный состав цикла</a:t>
                      </a:r>
                      <a:endParaRPr lang="ru-RU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07" marR="48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ВМСВ, в составе цикла</a:t>
                      </a:r>
                      <a:endParaRPr lang="ru-RU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07" marR="48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1468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ru-RU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07" marR="48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-C3 - C4 - S3 </a:t>
                      </a:r>
                      <a:r>
                        <a:rPr lang="en-US" sz="4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‧‧‧</a:t>
                      </a:r>
                      <a:r>
                        <a:rPr lang="ru-RU" sz="4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H1 - C2 - S1-</a:t>
                      </a:r>
                      <a:endParaRPr lang="ru-RU" sz="4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07" marR="48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S3 </a:t>
                      </a:r>
                      <a:r>
                        <a:rPr lang="en-US" sz="4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‧‧‧ H1</a:t>
                      </a:r>
                      <a:endParaRPr lang="ru-RU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07" marR="48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14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-C7 - H2 </a:t>
                      </a:r>
                      <a:r>
                        <a:rPr lang="en-US" sz="4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‧‧‧</a:t>
                      </a:r>
                      <a:r>
                        <a:rPr lang="ru-RU" sz="4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S3 </a:t>
                      </a:r>
                      <a:r>
                        <a:rPr lang="en-US" sz="4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‧‧‧</a:t>
                      </a:r>
                      <a:r>
                        <a:rPr lang="ru-RU" sz="4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H1 </a:t>
                      </a:r>
                      <a:r>
                        <a:rPr lang="en-US" sz="4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‧‧‧</a:t>
                      </a:r>
                      <a:r>
                        <a:rPr lang="ru-RU" sz="4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S5 - C8-</a:t>
                      </a:r>
                      <a:endParaRPr lang="ru-RU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07" marR="48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H2 </a:t>
                      </a:r>
                      <a:r>
                        <a:rPr lang="en-US" sz="4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‧‧‧</a:t>
                      </a:r>
                      <a:r>
                        <a:rPr lang="ru-RU" sz="4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S3, S3 </a:t>
                      </a:r>
                      <a:r>
                        <a:rPr lang="en-US" sz="4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‧‧‧</a:t>
                      </a:r>
                      <a:r>
                        <a:rPr lang="ru-RU" sz="4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H1, H1 </a:t>
                      </a:r>
                      <a:r>
                        <a:rPr lang="en-US" sz="4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‧‧‧</a:t>
                      </a:r>
                      <a:r>
                        <a:rPr lang="ru-RU" sz="4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S5</a:t>
                      </a:r>
                      <a:endParaRPr lang="ru-RU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07" marR="48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14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-C2 - H1 </a:t>
                      </a:r>
                      <a:r>
                        <a:rPr lang="en-US" sz="4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‧‧‧</a:t>
                      </a:r>
                      <a:r>
                        <a:rPr lang="ru-RU" sz="4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S5 - C9 - C10 - S1 - C1-</a:t>
                      </a:r>
                      <a:endParaRPr lang="ru-RU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07" marR="48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H1 </a:t>
                      </a:r>
                      <a:r>
                        <a:rPr lang="en-US" sz="4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‧‧‧</a:t>
                      </a:r>
                      <a:r>
                        <a:rPr lang="ru-RU" sz="4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S5</a:t>
                      </a:r>
                      <a:endParaRPr lang="ru-RU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07" marR="48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14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-C5 - C6 - S4 - C7 - H2 </a:t>
                      </a:r>
                      <a:r>
                        <a:rPr lang="en-US" sz="4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‧‧‧</a:t>
                      </a:r>
                      <a:r>
                        <a:rPr lang="ru-RU" sz="4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S3-</a:t>
                      </a:r>
                      <a:endParaRPr lang="ru-RU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07" marR="48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H2 </a:t>
                      </a:r>
                      <a:r>
                        <a:rPr lang="en-US" sz="4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‧‧‧</a:t>
                      </a:r>
                      <a:r>
                        <a:rPr lang="ru-RU" sz="4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S3</a:t>
                      </a:r>
                      <a:endParaRPr lang="ru-RU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07" marR="48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3319026" y="14495184"/>
            <a:ext cx="190924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141342" fontAlgn="b">
              <a:defRPr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Таблица 1: 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  <a:p>
            <a:pPr algn="ctr" defTabSz="2141342" fontAlgn="b">
              <a:defRPr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Внутримолекулярные слабые взаимодействия в молекуле 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3460989" y="21400910"/>
            <a:ext cx="190924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Таблица 2: Заряды групп </a:t>
            </a:r>
            <a:r>
              <a:rPr lang="en-US" sz="54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) в молекуле 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112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472583"/>
              </p:ext>
            </p:extLst>
          </p:nvPr>
        </p:nvGraphicFramePr>
        <p:xfrm>
          <a:off x="23078364" y="22661259"/>
          <a:ext cx="19333085" cy="68531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35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6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6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5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6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26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217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155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178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9101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142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4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507" marR="485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1R</a:t>
                      </a:r>
                      <a:endParaRPr lang="ru-RU" sz="4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1CH</a:t>
                      </a:r>
                      <a:r>
                        <a:rPr lang="ru-RU" sz="4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2CH</a:t>
                      </a:r>
                      <a:r>
                        <a:rPr lang="ru-RU" sz="4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2R</a:t>
                      </a:r>
                      <a:endParaRPr lang="ru-RU" sz="4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3CH</a:t>
                      </a:r>
                      <a:r>
                        <a:rPr lang="ru-RU" sz="4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4CH</a:t>
                      </a:r>
                      <a:r>
                        <a:rPr lang="ru-RU" sz="4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3R</a:t>
                      </a:r>
                      <a:endParaRPr lang="ru-RU" sz="4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5CH</a:t>
                      </a:r>
                      <a:r>
                        <a:rPr lang="ru-RU" sz="4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6CH</a:t>
                      </a:r>
                      <a:r>
                        <a:rPr lang="ru-RU" sz="4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2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4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-1,087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0,539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0,549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-1,094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0,546</a:t>
                      </a:r>
                      <a:endParaRPr lang="ru-RU" sz="4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0,549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-1,095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0,548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0,547</a:t>
                      </a:r>
                      <a:endParaRPr lang="ru-RU" sz="4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2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-0,018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0,017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0,009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-0,012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0,012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0,005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-0,036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0,004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0,017</a:t>
                      </a:r>
                      <a:endParaRPr lang="ru-RU" sz="4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2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4R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7CH</a:t>
                      </a:r>
                      <a:r>
                        <a:rPr lang="ru-RU" sz="4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8CH</a:t>
                      </a:r>
                      <a:r>
                        <a:rPr lang="ru-RU" sz="4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5R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9CH</a:t>
                      </a:r>
                      <a:r>
                        <a:rPr lang="ru-RU" sz="4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10CH</a:t>
                      </a:r>
                      <a:r>
                        <a:rPr lang="ru-RU" sz="4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2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-1,097</a:t>
                      </a:r>
                      <a:endParaRPr lang="ru-RU" sz="4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0,548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0,545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-1,093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0,523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0,570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2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4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-0,018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0,015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-0,01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0,014</a:t>
                      </a:r>
                      <a:endParaRPr lang="ru-RU" sz="4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0,007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-0,006</a:t>
                      </a:r>
                      <a:endParaRPr lang="ru-RU" sz="4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7" marR="4850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37DF3608-6B28-4EAD-B6E6-76F02F63A6F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614" y="708114"/>
            <a:ext cx="5866861" cy="56643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EDA03A3-879C-4C01-9E2E-33A941508C58}"/>
              </a:ext>
            </a:extLst>
          </p:cNvPr>
          <p:cNvSpPr txBox="1"/>
          <p:nvPr/>
        </p:nvSpPr>
        <p:spPr>
          <a:xfrm>
            <a:off x="12064345" y="26661647"/>
            <a:ext cx="807594" cy="11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27AD5C-977D-47BB-8E10-D9360DD99F7A}"/>
              </a:ext>
            </a:extLst>
          </p:cNvPr>
          <p:cNvSpPr txBox="1"/>
          <p:nvPr/>
        </p:nvSpPr>
        <p:spPr>
          <a:xfrm>
            <a:off x="20644338" y="26661647"/>
            <a:ext cx="1160585" cy="11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236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2185</TotalTime>
  <Words>482</Words>
  <Application>Microsoft Office PowerPoint</Application>
  <PresentationFormat>Произвольный</PresentationFormat>
  <Paragraphs>88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Русакова Наталья Петровна</cp:lastModifiedBy>
  <cp:revision>94</cp:revision>
  <dcterms:created xsi:type="dcterms:W3CDTF">2015-03-10T12:24:52Z</dcterms:created>
  <dcterms:modified xsi:type="dcterms:W3CDTF">2021-03-26T11:33:44Z</dcterms:modified>
</cp:coreProperties>
</file>