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845D3-14EA-4A3C-8101-89201C6C2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C0768D-50D1-4F74-B650-5FD24336F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93E1B4-2450-4524-9F1C-99A74681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C4E6-9C13-40E9-B141-FE19B2F7BF9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81EF2C-90B3-4D48-980A-46D5B9609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40D93-E4B2-475E-A1DD-BEC8243A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E90A-CC15-4034-B337-573A200C3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4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AF446-DFD8-4C61-B644-035DF79C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CDAC47-AD84-4CA4-B268-23F6DD844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79DEF3-4692-4FD2-9012-BD35E882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C4E6-9C13-40E9-B141-FE19B2F7BF9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D49A12-1543-4F76-A766-B05E7299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05BF05-E375-457F-9717-12972B49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E90A-CC15-4034-B337-573A200C3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2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51E229-08A0-4A27-B878-1CF4358AB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EBC305-6E6F-4D42-ABC7-B99E7AC6F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4F358-D654-49B5-B99A-40109BC0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C4E6-9C13-40E9-B141-FE19B2F7BF9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3A532-7008-473A-9DDF-7E714B71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C98CF9-261A-4105-BA6E-FCD89B7E8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E90A-CC15-4034-B337-573A200C3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563F4-268D-4CF4-B9D0-0AA64F4FC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59C5F-1217-4A0B-902D-E8FC8F19B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7FB70-4B82-44B1-A16E-CEE837393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C4E6-9C13-40E9-B141-FE19B2F7BF9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3A7A0D-B58B-4208-BE35-D0B51057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919522-4DFD-46B6-89DC-02D330C8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E90A-CC15-4034-B337-573A200C3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45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4E893-EE27-4287-BE7C-C57EA2A9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79DBDA-419A-4A3E-BF00-61D89FD07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5D070-AAE5-4BBF-9498-8C5579A9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C4E6-9C13-40E9-B141-FE19B2F7BF9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FDAA0-110A-4685-81B2-713728022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47143-C1C2-40A2-B84A-63D5391F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E90A-CC15-4034-B337-573A200C3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3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0490C-E7DE-42A1-B470-F2BB36EB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C7FCC9-5D58-43B5-B373-483DC4D0A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6585A2-D727-474C-8A8A-55C73C04E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2D50B1-D218-463E-AC0F-4E81997B4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C4E6-9C13-40E9-B141-FE19B2F7BF9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FE6A70-EC6D-4710-821C-BCABE4A1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20973C-8919-488E-ACCA-A7C3A883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E90A-CC15-4034-B337-573A200C3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1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A17F8-86C1-4E67-B421-4ABA689B7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EC15DE-5061-4DDE-A00E-C5735889D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D8D839-FBEC-417D-A60B-026DC8028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03C9D1-4527-42CF-BC41-BC476AA18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69889C-2C83-4C3F-A747-B661CA1DC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35C122-CF33-4358-B317-C74E77A7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C4E6-9C13-40E9-B141-FE19B2F7BF9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58A89C-1641-49B0-9ED7-ED03612C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E86C2C-A602-46EC-B69B-6518FDD7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E90A-CC15-4034-B337-573A200C3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7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1A800-374D-4652-9FAE-7A049D08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AB5944-9A00-412A-BF58-327C9A6DC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C4E6-9C13-40E9-B141-FE19B2F7BF9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217A34-E45B-4FF7-9F73-7D6E43EA6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86F50D-BB7F-4689-BE51-A1138B4F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E90A-CC15-4034-B337-573A200C3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5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A264ED-B8FC-4E1D-A3E0-B632C013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C4E6-9C13-40E9-B141-FE19B2F7BF9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1C515A-254A-4473-B1F6-0AD42981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1BE7C6-7D3F-4A09-B849-3B19337B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E90A-CC15-4034-B337-573A200C3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4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7648E-968A-439D-8996-36E2B432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B46C56-8DCD-4511-9776-81D05F4AF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22EA65-A1DE-47A0-9B31-4F402E23A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D486D-DD50-4869-B235-AEA922357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C4E6-9C13-40E9-B141-FE19B2F7BF9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1514D4-5EDD-40B0-9D94-2AAE4E6D7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E1DEC-7554-4569-91F7-178B6092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E90A-CC15-4034-B337-573A200C3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09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71D6E-F20D-4765-AF46-2A4A82558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C9D429-5D2E-4D1C-B066-C768111CE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C62D19-6F0D-48E5-8549-ECCA8F1A4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FA84D2-9E4C-4D61-B9ED-C2E43CC8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C4E6-9C13-40E9-B141-FE19B2F7BF9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B9C24B-4754-471C-BA23-9F529629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CCEAF6-227A-4222-AEE0-0DB61B2B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E90A-CC15-4034-B337-573A200C3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87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51B32-B2C1-48F3-BD93-A18DEDB6D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EF8EEF-706E-4646-BB1D-78C1492B2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2802B-CDBB-4B7F-A760-06E4B60F85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7C4E6-9C13-40E9-B141-FE19B2F7BF9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5EE20-C81A-4861-828C-6FBEA47DA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433CBC-2849-48A6-9DCD-B1F0BA7C5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9E90A-CC15-4034-B337-573A200C3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4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1778DC-7898-40E2-92DD-0A5CE00B47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01CBF-8667-4280-87E1-ED826678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768" y="958560"/>
            <a:ext cx="10515600" cy="545033"/>
          </a:xfrm>
        </p:spPr>
        <p:txBody>
          <a:bodyPr>
            <a:norm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ФИЗИКО-ХИМИЧЕСКИЙ АНАЛИЗ АСПИРИНА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РАЗНЫХ ПРОИЗВОДИТЕЛЕЙ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BFE4D4-FDD3-4F0F-8A06-2E9EA0651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422"/>
            <a:ext cx="5257800" cy="4351338"/>
          </a:xfrm>
        </p:spPr>
        <p:txBody>
          <a:bodyPr>
            <a:normAutofit fontScale="85000" lnSpcReduction="1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из важнейших проблем российского здравоохранения в настоящее время является контроль качества лекарственных препаратов.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работы: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возможности использования физико-химических методов анализа аспирина для подтверждения подлинности препарата.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объекта исследования был выбран аспирин четырёх различных производителей (АО «ФП «Оболенское», ЗАО «ПФК Обновление», ОАО «Фармстандарт-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Лексредства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«Байер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Биттерфельд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ГмбХ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»). Все препараты содержат ацетилсалициловую кислоту в качестве активного вещества.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Количественное определение ацетилсалициловой кислоты проводили методом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алкалиметрического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титрования. Результаты исследования приведены в таблице 1.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7E88A-717C-4528-B135-DC3D3624D6FA}"/>
              </a:ext>
            </a:extLst>
          </p:cNvPr>
          <p:cNvSpPr txBox="1"/>
          <p:nvPr/>
        </p:nvSpPr>
        <p:spPr>
          <a:xfrm>
            <a:off x="8666922" y="0"/>
            <a:ext cx="34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</a:rPr>
              <a:t>XXVII </a:t>
            </a:r>
            <a:r>
              <a:rPr lang="ru-RU" b="0" i="0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</a:rPr>
              <a:t>Каргинские</a:t>
            </a:r>
            <a:r>
              <a:rPr lang="ru-RU" b="0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</a:rPr>
              <a:t> чтения, Тверь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4D0439-C570-4986-957E-608A860EB518}"/>
              </a:ext>
            </a:extLst>
          </p:cNvPr>
          <p:cNvSpPr txBox="1"/>
          <p:nvPr/>
        </p:nvSpPr>
        <p:spPr>
          <a:xfrm>
            <a:off x="10124660" y="1334726"/>
            <a:ext cx="1937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Зуева А.С</a:t>
            </a:r>
            <a:r>
              <a:rPr lang="ru-RU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A32DC-8EA5-4A6D-A7D9-8A4F3448621C}"/>
              </a:ext>
            </a:extLst>
          </p:cNvPr>
          <p:cNvSpPr txBox="1"/>
          <p:nvPr/>
        </p:nvSpPr>
        <p:spPr>
          <a:xfrm>
            <a:off x="9038968" y="1581735"/>
            <a:ext cx="3042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Руководитель: Баранова Н.В.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4EF8E-8EBB-4468-83A3-DADB9DFE0583}"/>
              </a:ext>
            </a:extLst>
          </p:cNvPr>
          <p:cNvSpPr txBox="1"/>
          <p:nvPr/>
        </p:nvSpPr>
        <p:spPr>
          <a:xfrm>
            <a:off x="3058585" y="256370"/>
            <a:ext cx="5847883" cy="773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Тверской государственный университет, г. Тверь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неорганической и аналитической химии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32574C8-8A55-4596-A420-2C6744D1D76D}"/>
              </a:ext>
            </a:extLst>
          </p:cNvPr>
          <p:cNvSpPr txBox="1">
            <a:spLocks/>
          </p:cNvSpPr>
          <p:nvPr/>
        </p:nvSpPr>
        <p:spPr>
          <a:xfrm>
            <a:off x="6277568" y="2130422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количественного определения ацетилсалициловой кислоты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проведенного анализа разных лекарственных препаратов, содержащих ацетилсалициловую кислоту, подтверждают подлинность данных препаратов. 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4" name="Рисунок 1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FFD6B7E6-3359-4240-A081-CB87F70FA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15" y="3068756"/>
            <a:ext cx="5587106" cy="15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85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148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times new roman</vt:lpstr>
      <vt:lpstr>Тема Office</vt:lpstr>
      <vt:lpstr>ФИЗИКО-ХИМИЧЕСКИЙ АНАЛИЗ АСПИРИНА РАЗНЫХ ПРОИЗВОДИТЕЛЕЙ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Зуева</dc:creator>
  <cp:lastModifiedBy>Русакова Наталья Петровна</cp:lastModifiedBy>
  <cp:revision>7</cp:revision>
  <dcterms:created xsi:type="dcterms:W3CDTF">2021-03-28T08:09:14Z</dcterms:created>
  <dcterms:modified xsi:type="dcterms:W3CDTF">2021-03-30T08:48:04Z</dcterms:modified>
</cp:coreProperties>
</file>